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Paytone One"/>
      <p:regular r:id="rId22"/>
    </p:embeddedFont>
    <p:embeddedFont>
      <p:font typeface="Syncopate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22" Type="http://schemas.openxmlformats.org/officeDocument/2006/relationships/font" Target="fonts/PaytoneOne-regular.fntdata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24" Type="http://schemas.openxmlformats.org/officeDocument/2006/relationships/font" Target="fonts/Syncopate-bold.fntdata"/><Relationship Id="rId12" Type="http://schemas.openxmlformats.org/officeDocument/2006/relationships/slide" Target="slides/slide8.xml"/><Relationship Id="rId23" Type="http://schemas.openxmlformats.org/officeDocument/2006/relationships/font" Target="fonts/Syncopat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4"/>
            <a:ext cx="3045625" cy="2030571"/>
            <a:chOff x="6098378" y="4"/>
            <a:chExt cx="3045625" cy="2030571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4"/>
            <a:ext cx="3045625" cy="2030571"/>
            <a:chOff x="6098378" y="4"/>
            <a:chExt cx="3045625" cy="2030571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6098378" y="4"/>
            <a:ext cx="3045625" cy="2030571"/>
            <a:chOff x="6098378" y="4"/>
            <a:chExt cx="3045625" cy="2030571"/>
          </a:xfrm>
        </p:grpSpPr>
        <p:sp>
          <p:nvSpPr>
            <p:cNvPr id="28" name="Google Shape;28;p4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5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7" name="Google Shape;37;p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9"/>
          <p:cNvGrpSpPr/>
          <p:nvPr/>
        </p:nvGrpSpPr>
        <p:grpSpPr>
          <a:xfrm>
            <a:off x="6098378" y="4"/>
            <a:ext cx="3045625" cy="2030571"/>
            <a:chOff x="6098378" y="4"/>
            <a:chExt cx="3045625" cy="2030571"/>
          </a:xfrm>
        </p:grpSpPr>
        <p:sp>
          <p:nvSpPr>
            <p:cNvPr id="59" name="Google Shape;59;p9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PHP vs JavaScript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ServerSide vs ClientSide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idx="2" type="body"/>
          </p:nvPr>
        </p:nvSpPr>
        <p:spPr>
          <a:xfrm>
            <a:off x="4991175" y="1150100"/>
            <a:ext cx="3837000" cy="3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class Persona{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constructor(nombre,edad){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this.nombre = nombre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this.edad = edad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hola(){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console.log("Hola me llamo " +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this.nombre)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2"/>
          <p:cNvSpPr txBox="1"/>
          <p:nvPr>
            <p:ph idx="2" type="body"/>
          </p:nvPr>
        </p:nvSpPr>
        <p:spPr>
          <a:xfrm>
            <a:off x="0" y="901975"/>
            <a:ext cx="4743000" cy="4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Persona{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 $nombre;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 $edad;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function __construct($nombre,$edad){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$this-&gt;nombre = $nombre;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$this-&gt;edad = $edad;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function hola(){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echo "Hola me llamo ". </a:t>
            </a:r>
            <a:endParaRPr/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$this-&gt;nombre;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Paytone One"/>
              <a:buNone/>
            </a:pPr>
            <a:r>
              <a:rPr b="0" i="0" lang="en" sz="3600" u="none" cap="none" strike="noStrike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CLASE</a:t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idx="2" type="body"/>
          </p:nvPr>
        </p:nvSpPr>
        <p:spPr>
          <a:xfrm>
            <a:off x="100400" y="724200"/>
            <a:ext cx="44088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$pedro = new Persona("Pedro",25);</a:t>
            </a:r>
            <a:endParaRPr/>
          </a:p>
        </p:txBody>
      </p:sp>
      <p:sp>
        <p:nvSpPr>
          <p:cNvPr id="176" name="Google Shape;176;p23"/>
          <p:cNvSpPr txBox="1"/>
          <p:nvPr>
            <p:ph idx="2" type="body"/>
          </p:nvPr>
        </p:nvSpPr>
        <p:spPr>
          <a:xfrm>
            <a:off x="4626000" y="724200"/>
            <a:ext cx="44088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 pedro = new Persona("Pedro",25)</a:t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Paytone One"/>
              <a:buNone/>
            </a:pPr>
            <a:r>
              <a:rPr b="0" i="0" lang="en" sz="3600" u="none" cap="none" strike="noStrike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INSTANCIAR</a:t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idx="2" type="body"/>
          </p:nvPr>
        </p:nvSpPr>
        <p:spPr>
          <a:xfrm>
            <a:off x="100400" y="724200"/>
            <a:ext cx="44088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$myJSON = json_encode($myObj);</a:t>
            </a:r>
            <a:endParaRPr/>
          </a:p>
        </p:txBody>
      </p:sp>
      <p:sp>
        <p:nvSpPr>
          <p:cNvPr id="185" name="Google Shape;185;p24"/>
          <p:cNvSpPr txBox="1"/>
          <p:nvPr>
            <p:ph idx="2" type="body"/>
          </p:nvPr>
        </p:nvSpPr>
        <p:spPr>
          <a:xfrm>
            <a:off x="4626000" y="724200"/>
            <a:ext cx="44088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myJSON = JSON.stringify(myObj)</a:t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Paytone One"/>
              <a:buNone/>
            </a:pPr>
            <a:r>
              <a:rPr b="0" i="0" lang="en" sz="3600" u="none" cap="none" strike="noStrike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OBJETO A JSON</a:t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idx="2" type="body"/>
          </p:nvPr>
        </p:nvSpPr>
        <p:spPr>
          <a:xfrm>
            <a:off x="100400" y="724200"/>
            <a:ext cx="44088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$myObj = json_decode($myJSON);</a:t>
            </a:r>
            <a:endParaRPr/>
          </a:p>
        </p:txBody>
      </p:sp>
      <p:sp>
        <p:nvSpPr>
          <p:cNvPr id="194" name="Google Shape;194;p25"/>
          <p:cNvSpPr txBox="1"/>
          <p:nvPr>
            <p:ph idx="2" type="body"/>
          </p:nvPr>
        </p:nvSpPr>
        <p:spPr>
          <a:xfrm>
            <a:off x="4626000" y="724200"/>
            <a:ext cx="44088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myObj = JSON.parse(myObj)</a:t>
            </a:r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Paytone One"/>
              <a:buNone/>
            </a:pPr>
            <a:r>
              <a:rPr b="0" i="0" lang="en" sz="3600" u="none" cap="none" strike="noStrike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JSON A OBJETO</a:t>
            </a: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3507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$nombre = 2;</a:t>
            </a:r>
            <a:endParaRPr/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99105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let nombre = “a”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Paytone One"/>
              <a:buNone/>
            </a:pPr>
            <a:r>
              <a:rPr b="0" i="0" lang="en" sz="3600" u="none" cap="none" strike="noStrike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VARIABLES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3507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499105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 nombre = “a”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Paytone One"/>
              <a:buNone/>
            </a:pPr>
            <a:r>
              <a:rPr b="0" i="0" lang="en" sz="3600" u="none" cap="none" strike="noStrike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FINAL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2" type="body"/>
          </p:nvPr>
        </p:nvSpPr>
        <p:spPr>
          <a:xfrm>
            <a:off x="3507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/*fuera de una clase*/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define (‘nombre’,‘a’);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/*Dentro de la clase*/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$nombre = ’a’; </a:t>
            </a:r>
            <a:endParaRPr/>
          </a:p>
        </p:txBody>
      </p:sp>
      <p:sp>
        <p:nvSpPr>
          <p:cNvPr id="110" name="Google Shape;110;p16"/>
          <p:cNvSpPr txBox="1"/>
          <p:nvPr>
            <p:ph idx="2" type="body"/>
          </p:nvPr>
        </p:nvSpPr>
        <p:spPr>
          <a:xfrm>
            <a:off x="499105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 nombre = “a”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Paytone One"/>
              <a:buNone/>
            </a:pPr>
            <a:r>
              <a:rPr b="0" i="0" lang="en" sz="3600" u="none" cap="none" strike="noStrike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CONSTANTES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idx="2" type="body"/>
          </p:nvPr>
        </p:nvSpPr>
        <p:spPr>
          <a:xfrm>
            <a:off x="3507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suma($a,$b){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$a + $b;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499105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function suma(a,b){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return a + b;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Paytone One"/>
              <a:buNone/>
            </a:pPr>
            <a:r>
              <a:rPr b="0" i="0" lang="en" sz="3600" u="none" cap="none" strike="noStrike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FUNCIONES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idx="2" type="body"/>
          </p:nvPr>
        </p:nvSpPr>
        <p:spPr>
          <a:xfrm>
            <a:off x="4991050" y="979500"/>
            <a:ext cx="3837000" cy="40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function(a,b){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return a +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/* o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(a,b)=&gt;{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return a +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/* o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(a,b)=&gt; a+b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" name="Google Shape;128;p18"/>
          <p:cNvSpPr txBox="1"/>
          <p:nvPr>
            <p:ph idx="2" type="body"/>
          </p:nvPr>
        </p:nvSpPr>
        <p:spPr>
          <a:xfrm>
            <a:off x="3507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function($a,$b){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$a + $b;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Paytone One"/>
              <a:buNone/>
            </a:pPr>
            <a:r>
              <a:rPr b="0" i="0" lang="en" sz="3600" u="none" cap="none" strike="noStrike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FUNCIÓN ANONIMA (CLOJURE)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/* o */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idx="2" type="body"/>
          </p:nvPr>
        </p:nvSpPr>
        <p:spPr>
          <a:xfrm>
            <a:off x="4991175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 miArray = [1,”a”,true]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console.log(miArray[0])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19"/>
          <p:cNvSpPr txBox="1"/>
          <p:nvPr>
            <p:ph idx="2" type="body"/>
          </p:nvPr>
        </p:nvSpPr>
        <p:spPr>
          <a:xfrm>
            <a:off x="350700" y="578600"/>
            <a:ext cx="38370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$miArray = array(1,”a”,true);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$miArray[0];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Paytone One"/>
              <a:buNone/>
            </a:pPr>
            <a:r>
              <a:rPr b="0" i="0" lang="en" sz="3600" u="none" cap="none" strike="noStrike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ARRAY</a:t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2" type="body"/>
          </p:nvPr>
        </p:nvSpPr>
        <p:spPr>
          <a:xfrm>
            <a:off x="4991175" y="1150100"/>
            <a:ext cx="3837000" cy="3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 miMapa = {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"nombre":"Pedro",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apellido:"Gomez",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edad:43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console.log(miMapa["nombre"])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console.log(miMapa.nombre)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20"/>
          <p:cNvSpPr txBox="1"/>
          <p:nvPr>
            <p:ph idx="2" type="body"/>
          </p:nvPr>
        </p:nvSpPr>
        <p:spPr>
          <a:xfrm>
            <a:off x="350700" y="578600"/>
            <a:ext cx="38370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$miMapa = array(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"nombre"=&gt;"Pedro",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"apellido"=&gt;"Gomez",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"edad"=&gt;43);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$miMapa["nombre"];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Paytone One"/>
              <a:buNone/>
            </a:pPr>
            <a:r>
              <a:rPr b="0" i="0" lang="en" sz="3600" u="none" cap="none" strike="noStrike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MAPA</a:t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5127000" y="3851750"/>
            <a:ext cx="33066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Arial"/>
              <a:buNone/>
            </a:pPr>
            <a:r>
              <a:rPr b="1" i="0" lang="en" sz="30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OBJETO (JSON)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idx="2" type="body"/>
          </p:nvPr>
        </p:nvSpPr>
        <p:spPr>
          <a:xfrm>
            <a:off x="4991175" y="1150100"/>
            <a:ext cx="3837000" cy="3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 miObj = 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miObj.nombre = "Pedro"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miObj.edad = 25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console.log(miObj["nombre"])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console.log(miObj.nombre)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21"/>
          <p:cNvSpPr txBox="1"/>
          <p:nvPr>
            <p:ph idx="2" type="body"/>
          </p:nvPr>
        </p:nvSpPr>
        <p:spPr>
          <a:xfrm>
            <a:off x="350700" y="578600"/>
            <a:ext cx="38370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$miObj-&gt;nombre = "Pedro";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$miObj-&gt;edad = 25;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$miObj-&gt;nombre;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Paytone One"/>
              <a:buNone/>
            </a:pPr>
            <a:r>
              <a:rPr b="0" i="0" lang="en" sz="3600" u="none" cap="none" strike="noStrike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OBJETO DINAMICO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yncopate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5127000" y="3851750"/>
            <a:ext cx="33066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Arial"/>
              <a:buNone/>
            </a:pPr>
            <a:r>
              <a:rPr b="1" i="0" lang="en" sz="30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OBJETO (JSON)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