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4630400" cy="8229600"/>
  <p:notesSz cx="8229600" cy="14630400"/>
  <p:embeddedFontLst>
    <p:embeddedFont>
      <p:font typeface="Lato" charset="0"/>
      <p:regular r:id="rId7"/>
    </p:embeddedFon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76" y="6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B47A2-EA27-4CA9-8F76-076AF52B9CC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DF87-82E8-4F34-8AF5-F6E94D592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82824"/>
                </a:solidFill>
                <a:latin typeface="Times New Roman" pitchFamily="18" charset="0"/>
                <a:ea typeface="Lato Bold" pitchFamily="34" charset="-122"/>
                <a:cs typeface="Times New Roman" pitchFamily="18" charset="0"/>
              </a:rPr>
              <a:t>O Algoritmo Bubble Sort</a:t>
            </a:r>
            <a:endParaRPr lang="en-US" sz="61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2801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Bubble Sort é um algoritmo de ordenação simples. Ele compara elementos adjacentes. Troca-os se estiverem em ordem errada.</a:t>
            </a:r>
            <a:endParaRPr lang="en-US" sz="175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" y="1600970"/>
            <a:ext cx="5460854" cy="5027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229207"/>
            <a:ext cx="4919305" cy="377118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Entendendo o funcionamento do Bubble Sort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1118711" y="2806422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6" name="Shape 2"/>
          <p:cNvSpPr/>
          <p:nvPr/>
        </p:nvSpPr>
        <p:spPr>
          <a:xfrm>
            <a:off x="1358622" y="330148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7" name="Shape 3"/>
          <p:cNvSpPr/>
          <p:nvPr/>
        </p:nvSpPr>
        <p:spPr>
          <a:xfrm>
            <a:off x="878800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8" name="Text 4"/>
          <p:cNvSpPr/>
          <p:nvPr/>
        </p:nvSpPr>
        <p:spPr>
          <a:xfrm>
            <a:off x="1035248" y="3146584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238148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Comparação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2381488" y="352365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 dois elementos adjacentes.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1358622" y="48352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2" name="Shape 8"/>
          <p:cNvSpPr/>
          <p:nvPr/>
        </p:nvSpPr>
        <p:spPr>
          <a:xfrm>
            <a:off x="878800" y="45953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3" name="Text 9"/>
          <p:cNvSpPr/>
          <p:nvPr/>
        </p:nvSpPr>
        <p:spPr>
          <a:xfrm>
            <a:off x="1035248" y="4680347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2381488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Troca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2381488" y="505741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estiverem fora de ordem, troca.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1358622" y="636901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7" name="Shape 13"/>
          <p:cNvSpPr/>
          <p:nvPr/>
        </p:nvSpPr>
        <p:spPr>
          <a:xfrm>
            <a:off x="878800" y="61290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8" name="Text 14"/>
          <p:cNvSpPr/>
          <p:nvPr/>
        </p:nvSpPr>
        <p:spPr>
          <a:xfrm>
            <a:off x="1035248" y="6214110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2381488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Repetição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2381488" y="6591181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Repete até que esteja ordenado.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4906"/>
            <a:ext cx="106166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Vantagens e Desvantagens do Bubble Sort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1731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Bubble Sort, apesar de simples e direto, apresenta vantagens e desvantagens que o tornam adequado para cenários específicos, mas não para outros. Sua simplicidade o torna fácil de entender e implementar, especialmente para iniciantes. A lógica do algoritmo é intuitiva e fácil de visualizar, tornando-o uma ótima ferramenta para fins educacionais.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6117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Outra vantagem é a baixa necessidade de espaço adicional na memória. O Bubble Sort opera diretamente no array de entrada, sem exigir estruturas de dados auxiliares complexas. Isso o torna eficiente em ambientes com recursos de memória limitados.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212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 entanto, para grandes conjuntos de dados, o Bubble Sort é notoriamente ineficiente. Sua complexidade de tempo é O(n²), o que significa que o tempo necessário para ordenar um conjunto de dados aumenta quadraticamente com o número de elementos. Essa ineficiência pode tornar o Bubble Sort impraticável em cenários com muitos dados.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8598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Além disso, o Bubble Sort não é um algoritmo estável. Ele pode mudar a ordem relativa de elementos com o mesmo valor, o que pode ser um problema em algumas aplicações. Isso ocorre porque o algoritmo compara e troca elementos adjacentes, e a ordem relativa de elementos com o mesmo valor pode ser alterada durante a ordenação.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198251"/>
            <a:ext cx="4919305" cy="383297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57329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Comparando o Bubble Sort com outros métodos de ordenação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4039791"/>
            <a:ext cx="75564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01410" y="404741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029057" y="41911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Algoritmo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3546038" y="419111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Melhor Caso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059210" y="41911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Pior Caso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01410" y="4697730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1029057" y="48414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Bubble Sort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3546038" y="484143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O(n)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6059210" y="48414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O(n²)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01410" y="5348049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029057" y="54917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Merge Sort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3546038" y="549175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 log n)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6059210" y="54917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 log n)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801410" y="5998369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1029057" y="614207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Quick Sort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3546038" y="6142077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 log n)</a:t>
            </a:r>
            <a:endParaRPr lang="en-US" sz="1750" dirty="0"/>
          </a:p>
        </p:txBody>
      </p:sp>
      <p:sp>
        <p:nvSpPr>
          <p:cNvPr id="21" name="Text 17"/>
          <p:cNvSpPr/>
          <p:nvPr/>
        </p:nvSpPr>
        <p:spPr>
          <a:xfrm>
            <a:off x="6059210" y="614207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O(n²)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327</Words>
  <Application>Microsoft Office PowerPoint</Application>
  <PresentationFormat>Personalizar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Lato</vt:lpstr>
      <vt:lpstr>Lato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CAIXA 2</cp:lastModifiedBy>
  <cp:revision>5</cp:revision>
  <dcterms:created xsi:type="dcterms:W3CDTF">2024-10-18T00:19:45Z</dcterms:created>
  <dcterms:modified xsi:type="dcterms:W3CDTF">2024-10-18T20:10:29Z</dcterms:modified>
</cp:coreProperties>
</file>