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  <p:sldMasterId id="2147483687" r:id="rId5"/>
    <p:sldMasterId id="214748368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embeddedFontLst>
    <p:embeddedFont>
      <p:font typeface="Inter Light"/>
      <p:regular r:id="rId14"/>
      <p:bold r:id="rId15"/>
    </p:embeddedFont>
    <p:embeddedFont>
      <p:font typeface="Inter"/>
      <p:regular r:id="rId16"/>
      <p:bold r:id="rId17"/>
    </p:embeddedFont>
    <p:embeddedFont>
      <p:font typeface="Inter ExtraBold"/>
      <p:bold r:id="rId18"/>
    </p:embeddedFont>
    <p:embeddedFont>
      <p:font typeface="Roboto Mono"/>
      <p:regular r:id="rId19"/>
      <p:bold r:id="rId20"/>
      <p:italic r:id="rId21"/>
      <p:boldItalic r:id="rId22"/>
    </p:embeddedFont>
    <p:embeddedFont>
      <p:font typeface="Inter Black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66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66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4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3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font" Target="fonts/InterBlack-bold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font" Target="fonts/InterLight-bold.fntdata"/><Relationship Id="rId14" Type="http://schemas.openxmlformats.org/officeDocument/2006/relationships/font" Target="fonts/InterLight-regular.fntdata"/><Relationship Id="rId17" Type="http://schemas.openxmlformats.org/officeDocument/2006/relationships/font" Target="fonts/Inter-bold.fntdata"/><Relationship Id="rId16" Type="http://schemas.openxmlformats.org/officeDocument/2006/relationships/font" Target="fonts/Inter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Mono-regular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InterExtraBold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357282fbc_0_6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5357282fbc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86f1f0cb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086f1f0c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6c3cd4ef4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6c3cd4ef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357282fbc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5357282fbc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357282fbc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5357282fbc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5357282fbc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15357282fbc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Relationship Id="rId3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">
  <p:cSld name="BLANK_1">
    <p:bg>
      <p:bgPr>
        <a:solidFill>
          <a:srgbClr val="EBEBEB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/>
          <p:cNvPicPr preferRelativeResize="0"/>
          <p:nvPr/>
        </p:nvPicPr>
        <p:blipFill rotWithShape="1">
          <a:blip r:embed="rId2">
            <a:alphaModFix/>
          </a:blip>
          <a:srcRect b="96007" l="0" r="0" t="0"/>
          <a:stretch/>
        </p:blipFill>
        <p:spPr>
          <a:xfrm rot="-5400000">
            <a:off x="-2489337" y="2479038"/>
            <a:ext cx="5164099" cy="1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129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3">
            <a:alphaModFix/>
          </a:blip>
          <a:srcRect b="0" l="0" r="75864" t="0"/>
          <a:stretch/>
        </p:blipFill>
        <p:spPr>
          <a:xfrm>
            <a:off x="8651325" y="4535151"/>
            <a:ext cx="193050" cy="3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2">
  <p:cSld name="BLANK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311700" y="129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●"/>
              <a:defRPr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 1">
  <p:cSld name="BLANK_1_1">
    <p:bg>
      <p:bgPr>
        <a:solidFill>
          <a:srgbClr val="EBEBEB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8"/>
          <p:cNvPicPr preferRelativeResize="0"/>
          <p:nvPr/>
        </p:nvPicPr>
        <p:blipFill rotWithShape="1">
          <a:blip r:embed="rId2">
            <a:alphaModFix/>
          </a:blip>
          <a:srcRect b="96007" l="0" r="0" t="0"/>
          <a:stretch/>
        </p:blipFill>
        <p:spPr>
          <a:xfrm rot="-5400000">
            <a:off x="-2489337" y="2479038"/>
            <a:ext cx="5164099" cy="1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8"/>
          <p:cNvSpPr txBox="1"/>
          <p:nvPr>
            <p:ph type="title"/>
          </p:nvPr>
        </p:nvSpPr>
        <p:spPr>
          <a:xfrm>
            <a:off x="311700" y="129125"/>
            <a:ext cx="679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8"/>
          <p:cNvSpPr/>
          <p:nvPr/>
        </p:nvSpPr>
        <p:spPr>
          <a:xfrm>
            <a:off x="7492075" y="145775"/>
            <a:ext cx="1503000" cy="430500"/>
          </a:xfrm>
          <a:prstGeom prst="roundRect">
            <a:avLst>
              <a:gd fmla="val 50000" name="adj"/>
            </a:avLst>
          </a:prstGeom>
          <a:solidFill>
            <a:srgbClr val="2A3B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2775" y="220313"/>
            <a:ext cx="247825" cy="2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8"/>
          <p:cNvSpPr txBox="1"/>
          <p:nvPr/>
        </p:nvSpPr>
        <p:spPr>
          <a:xfrm>
            <a:off x="7965900" y="160038"/>
            <a:ext cx="986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Download</a:t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8"/>
          <p:cNvPicPr preferRelativeResize="0"/>
          <p:nvPr/>
        </p:nvPicPr>
        <p:blipFill rotWithShape="1">
          <a:blip r:embed="rId4">
            <a:alphaModFix/>
          </a:blip>
          <a:srcRect b="0" l="0" r="75864" t="0"/>
          <a:stretch/>
        </p:blipFill>
        <p:spPr>
          <a:xfrm>
            <a:off x="8651325" y="4535151"/>
            <a:ext cx="193050" cy="3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1" name="Google Shape;10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" name="Google Shape;104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8"/>
          <p:cNvPicPr preferRelativeResize="0"/>
          <p:nvPr/>
        </p:nvPicPr>
        <p:blipFill rotWithShape="1">
          <a:blip r:embed="rId2">
            <a:alphaModFix amt="16000"/>
          </a:blip>
          <a:srcRect b="0" l="0" r="74271" t="22570"/>
          <a:stretch/>
        </p:blipFill>
        <p:spPr>
          <a:xfrm>
            <a:off x="8802925" y="4724600"/>
            <a:ext cx="193050" cy="2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8"/>
          <p:cNvSpPr txBox="1"/>
          <p:nvPr>
            <p:ph type="title"/>
          </p:nvPr>
        </p:nvSpPr>
        <p:spPr>
          <a:xfrm>
            <a:off x="311700" y="129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Inter ExtraBold"/>
              <a:buNone/>
              <a:defRPr sz="2400">
                <a:solidFill>
                  <a:srgbClr val="1875E8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Inter ExtraBold"/>
              <a:buNone/>
              <a:defRPr sz="2400">
                <a:solidFill>
                  <a:srgbClr val="1875E8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Inter ExtraBold"/>
              <a:buNone/>
              <a:defRPr sz="2400">
                <a:solidFill>
                  <a:srgbClr val="1875E8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Inter ExtraBold"/>
              <a:buNone/>
              <a:defRPr sz="2400">
                <a:solidFill>
                  <a:srgbClr val="1875E8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Inter ExtraBold"/>
              <a:buNone/>
              <a:defRPr sz="2400">
                <a:solidFill>
                  <a:srgbClr val="1875E8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Inter ExtraBold"/>
              <a:buNone/>
              <a:defRPr sz="2400">
                <a:solidFill>
                  <a:srgbClr val="1875E8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Inter ExtraBold"/>
              <a:buNone/>
              <a:defRPr sz="2400">
                <a:solidFill>
                  <a:srgbClr val="1875E8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Inter ExtraBold"/>
              <a:buNone/>
              <a:defRPr sz="2400">
                <a:solidFill>
                  <a:srgbClr val="1875E8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Inter ExtraBold"/>
              <a:buNone/>
              <a:defRPr sz="2400">
                <a:solidFill>
                  <a:srgbClr val="1875E8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9pPr>
          </a:lstStyle>
          <a:p/>
        </p:txBody>
      </p:sp>
      <p:sp>
        <p:nvSpPr>
          <p:cNvPr id="113" name="Google Shape;113;p28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Inter Light"/>
              <a:buChar char="●"/>
              <a:defRPr sz="16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 Light"/>
              <a:buChar char="○"/>
              <a:defRPr sz="12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 Light"/>
              <a:buChar char="■"/>
              <a:defRPr sz="12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 Light"/>
              <a:buChar char="●"/>
              <a:defRPr sz="12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 Light"/>
              <a:buChar char="○"/>
              <a:defRPr sz="12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 Light"/>
              <a:buChar char="■"/>
              <a:defRPr sz="12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 Light"/>
              <a:buChar char="●"/>
              <a:defRPr sz="12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 Light"/>
              <a:buChar char="○"/>
              <a:defRPr sz="12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 Light"/>
              <a:buChar char="■"/>
              <a:defRPr sz="12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">
  <p:cSld name="BLANK_1">
    <p:bg>
      <p:bgPr>
        <a:solidFill>
          <a:srgbClr val="EBEBEB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9"/>
          <p:cNvPicPr preferRelativeResize="0"/>
          <p:nvPr/>
        </p:nvPicPr>
        <p:blipFill rotWithShape="1">
          <a:blip r:embed="rId2">
            <a:alphaModFix/>
          </a:blip>
          <a:srcRect b="0" l="0" r="75864" t="0"/>
          <a:stretch/>
        </p:blipFill>
        <p:spPr>
          <a:xfrm>
            <a:off x="8830375" y="4657275"/>
            <a:ext cx="193050" cy="36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9"/>
          <p:cNvPicPr preferRelativeResize="0"/>
          <p:nvPr/>
        </p:nvPicPr>
        <p:blipFill rotWithShape="1">
          <a:blip r:embed="rId3">
            <a:alphaModFix/>
          </a:blip>
          <a:srcRect b="96007" l="0" r="0" t="0"/>
          <a:stretch/>
        </p:blipFill>
        <p:spPr>
          <a:xfrm rot="-5400000">
            <a:off x="-2489337" y="2479038"/>
            <a:ext cx="5164099" cy="1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9"/>
          <p:cNvSpPr txBox="1"/>
          <p:nvPr>
            <p:ph type="title"/>
          </p:nvPr>
        </p:nvSpPr>
        <p:spPr>
          <a:xfrm>
            <a:off x="311700" y="129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9pPr>
          </a:lstStyle>
          <a:p/>
        </p:txBody>
      </p:sp>
      <p:sp>
        <p:nvSpPr>
          <p:cNvPr id="118" name="Google Shape;118;p29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 Light"/>
              <a:buChar char="●"/>
              <a:defRPr sz="16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○"/>
              <a:defRPr sz="12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■"/>
              <a:defRPr sz="12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●"/>
              <a:defRPr sz="12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○"/>
              <a:defRPr sz="12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■"/>
              <a:defRPr sz="12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●"/>
              <a:defRPr sz="12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○"/>
              <a:defRPr sz="12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■"/>
              <a:defRPr sz="12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 1">
  <p:cSld name="BLANK_1_1">
    <p:bg>
      <p:bgPr>
        <a:solidFill>
          <a:srgbClr val="EBEBEB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 b="0" l="0" r="75864" t="0"/>
          <a:stretch/>
        </p:blipFill>
        <p:spPr>
          <a:xfrm>
            <a:off x="8830375" y="4657275"/>
            <a:ext cx="193050" cy="36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0"/>
          <p:cNvPicPr preferRelativeResize="0"/>
          <p:nvPr/>
        </p:nvPicPr>
        <p:blipFill rotWithShape="1">
          <a:blip r:embed="rId3">
            <a:alphaModFix/>
          </a:blip>
          <a:srcRect b="96007" l="0" r="0" t="0"/>
          <a:stretch/>
        </p:blipFill>
        <p:spPr>
          <a:xfrm rot="-5400000">
            <a:off x="-2489337" y="2479038"/>
            <a:ext cx="5164099" cy="1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0"/>
          <p:cNvSpPr txBox="1"/>
          <p:nvPr>
            <p:ph type="title"/>
          </p:nvPr>
        </p:nvSpPr>
        <p:spPr>
          <a:xfrm>
            <a:off x="311700" y="129125"/>
            <a:ext cx="679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9pPr>
          </a:lstStyle>
          <a:p/>
        </p:txBody>
      </p:sp>
      <p:sp>
        <p:nvSpPr>
          <p:cNvPr id="123" name="Google Shape;123;p30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 Light"/>
              <a:buChar char="●"/>
              <a:defRPr sz="16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○"/>
              <a:defRPr sz="12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■"/>
              <a:defRPr sz="12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●"/>
              <a:defRPr sz="12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○"/>
              <a:defRPr sz="12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■"/>
              <a:defRPr sz="12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●"/>
              <a:defRPr sz="12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○"/>
              <a:defRPr sz="12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■"/>
              <a:defRPr sz="12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24" name="Google Shape;124;p30"/>
          <p:cNvSpPr/>
          <p:nvPr/>
        </p:nvSpPr>
        <p:spPr>
          <a:xfrm>
            <a:off x="7492075" y="145775"/>
            <a:ext cx="1503000" cy="430500"/>
          </a:xfrm>
          <a:prstGeom prst="roundRect">
            <a:avLst>
              <a:gd fmla="val 50000" name="adj"/>
            </a:avLst>
          </a:prstGeom>
          <a:solidFill>
            <a:srgbClr val="2A3B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2775" y="220313"/>
            <a:ext cx="247825" cy="2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0"/>
          <p:cNvSpPr txBox="1"/>
          <p:nvPr/>
        </p:nvSpPr>
        <p:spPr>
          <a:xfrm>
            <a:off x="7965900" y="160038"/>
            <a:ext cx="986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Download</a:t>
            </a:r>
            <a:endParaRPr b="1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9" name="Google Shape;129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0" name="Google Shape;13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800"/>
              <a:buFont typeface="Inter ExtraBold"/>
              <a:buNone/>
              <a:defRPr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800"/>
              <a:buFont typeface="Inter ExtraBold"/>
              <a:buNone/>
              <a:defRPr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800"/>
              <a:buFont typeface="Inter ExtraBold"/>
              <a:buNone/>
              <a:defRPr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800"/>
              <a:buFont typeface="Inter ExtraBold"/>
              <a:buNone/>
              <a:defRPr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800"/>
              <a:buFont typeface="Inter ExtraBold"/>
              <a:buNone/>
              <a:defRPr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800"/>
              <a:buFont typeface="Inter ExtraBold"/>
              <a:buNone/>
              <a:defRPr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800"/>
              <a:buFont typeface="Inter ExtraBold"/>
              <a:buNone/>
              <a:defRPr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800"/>
              <a:buFont typeface="Inter ExtraBold"/>
              <a:buNone/>
              <a:defRPr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800"/>
              <a:buFont typeface="Inter ExtraBold"/>
              <a:buNone/>
              <a:defRPr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9pPr>
          </a:lstStyle>
          <a:p/>
        </p:txBody>
      </p:sp>
      <p:sp>
        <p:nvSpPr>
          <p:cNvPr id="136" name="Google Shape;13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 Light"/>
              <a:buChar char="●"/>
              <a:defRPr>
                <a:latin typeface="Inter Light"/>
                <a:ea typeface="Inter Light"/>
                <a:cs typeface="Inter Light"/>
                <a:sym typeface="Inter Light"/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○"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■"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●"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○"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■"/>
              <a:defRPr>
                <a:latin typeface="Inter Light"/>
                <a:ea typeface="Inter Light"/>
                <a:cs typeface="Inter Light"/>
                <a:sym typeface="Inter Light"/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●"/>
              <a:defRPr>
                <a:latin typeface="Inter Light"/>
                <a:ea typeface="Inter Light"/>
                <a:cs typeface="Inter Light"/>
                <a:sym typeface="Inter Light"/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○"/>
              <a:defRPr>
                <a:latin typeface="Inter Light"/>
                <a:ea typeface="Inter Light"/>
                <a:cs typeface="Inter Light"/>
                <a:sym typeface="Inter Light"/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■"/>
              <a:defRPr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37" name="Google Shape;13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1" name="Google Shape;141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8" name="Google Shape;148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2" name="Google Shape;15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6" name="Google Shape;156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7" name="Google Shape;157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8" name="Google Shape;15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61" name="Google Shape;16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5" name="Google Shape;16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2">
  <p:cSld name="BLANK_2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41"/>
          <p:cNvPicPr preferRelativeResize="0"/>
          <p:nvPr/>
        </p:nvPicPr>
        <p:blipFill rotWithShape="1">
          <a:blip r:embed="rId2">
            <a:alphaModFix amt="16000"/>
          </a:blip>
          <a:srcRect b="0" l="0" r="74271" t="22570"/>
          <a:stretch/>
        </p:blipFill>
        <p:spPr>
          <a:xfrm>
            <a:off x="8802925" y="4724600"/>
            <a:ext cx="193050" cy="2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2"/>
          <p:cNvSpPr txBox="1"/>
          <p:nvPr/>
        </p:nvSpPr>
        <p:spPr>
          <a:xfrm>
            <a:off x="618300" y="1139450"/>
            <a:ext cx="7907400" cy="1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b="1" lang="pt-BR" sz="5100">
                <a:solidFill>
                  <a:srgbClr val="1875E8"/>
                </a:solidFill>
                <a:latin typeface="Inter"/>
                <a:ea typeface="Inter"/>
                <a:cs typeface="Inter"/>
                <a:sym typeface="Inter"/>
              </a:rPr>
              <a:t>Spring Boot 3 </a:t>
            </a:r>
            <a:br>
              <a:rPr b="1" lang="pt-BR" sz="5100">
                <a:solidFill>
                  <a:srgbClr val="1875E8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1" lang="pt-BR" sz="3000">
                <a:solidFill>
                  <a:srgbClr val="1875E8"/>
                </a:solidFill>
                <a:latin typeface="Inter"/>
                <a:ea typeface="Inter"/>
                <a:cs typeface="Inter"/>
                <a:sym typeface="Inter"/>
              </a:rPr>
              <a:t>Aplique las mejores </a:t>
            </a:r>
            <a:r>
              <a:rPr b="1" lang="pt-BR" sz="3000">
                <a:solidFill>
                  <a:srgbClr val="1875E8"/>
                </a:solidFill>
                <a:latin typeface="Inter"/>
                <a:ea typeface="Inter"/>
                <a:cs typeface="Inter"/>
                <a:sym typeface="Inter"/>
              </a:rPr>
              <a:t>prácticas</a:t>
            </a:r>
            <a:r>
              <a:rPr b="1" lang="pt-BR" sz="3000">
                <a:solidFill>
                  <a:srgbClr val="1875E8"/>
                </a:solidFill>
                <a:latin typeface="Inter"/>
                <a:ea typeface="Inter"/>
                <a:cs typeface="Inter"/>
                <a:sym typeface="Inter"/>
              </a:rPr>
              <a:t> y proteja un API  Rest </a:t>
            </a:r>
            <a:endParaRPr b="1" i="0" sz="3000" u="none" cap="none" strike="noStrike">
              <a:solidFill>
                <a:srgbClr val="1875E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t/>
            </a:r>
            <a:endParaRPr b="1" i="0" sz="100" u="none" cap="none" strike="noStrike">
              <a:solidFill>
                <a:srgbClr val="1875E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3" name="Google Shape;17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725" y="3222523"/>
            <a:ext cx="1238200" cy="573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3"/>
          <p:cNvSpPr txBox="1"/>
          <p:nvPr>
            <p:ph type="title"/>
          </p:nvPr>
        </p:nvSpPr>
        <p:spPr>
          <a:xfrm>
            <a:off x="490050" y="168950"/>
            <a:ext cx="816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>
                <a:latin typeface="Inter Black"/>
                <a:ea typeface="Inter Black"/>
                <a:cs typeface="Inter Black"/>
                <a:sym typeface="Inter Black"/>
              </a:rPr>
              <a:t>Lo que aprendimos en el curso anterior</a:t>
            </a:r>
            <a:endParaRPr sz="3200"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179" name="Google Shape;179;p43"/>
          <p:cNvSpPr txBox="1"/>
          <p:nvPr>
            <p:ph type="title"/>
          </p:nvPr>
        </p:nvSpPr>
        <p:spPr>
          <a:xfrm>
            <a:off x="780175" y="1053000"/>
            <a:ext cx="8242500" cy="25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Creación de una API Rest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CRUD (Create, Read, Update, Delete)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Validaciones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Paginación y orden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900">
              <a:latin typeface="Inter Black"/>
              <a:ea typeface="Inter Black"/>
              <a:cs typeface="Inter Black"/>
              <a:sym typeface="Inter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4"/>
          <p:cNvSpPr txBox="1"/>
          <p:nvPr>
            <p:ph type="title"/>
          </p:nvPr>
        </p:nvSpPr>
        <p:spPr>
          <a:xfrm>
            <a:off x="3067350" y="176250"/>
            <a:ext cx="300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>
                <a:latin typeface="Inter Black"/>
                <a:ea typeface="Inter Black"/>
                <a:cs typeface="Inter Black"/>
                <a:sym typeface="Inter Black"/>
              </a:rPr>
              <a:t>Objetivos</a:t>
            </a:r>
            <a:endParaRPr sz="3200"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185" name="Google Shape;185;p44"/>
          <p:cNvSpPr txBox="1"/>
          <p:nvPr>
            <p:ph type="title"/>
          </p:nvPr>
        </p:nvSpPr>
        <p:spPr>
          <a:xfrm>
            <a:off x="780175" y="1053000"/>
            <a:ext cx="8242500" cy="25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Buenas </a:t>
            </a: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prácticas</a:t>
            </a: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 en API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Tratamiento de errores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Autenticación</a:t>
            </a: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 y Autorización 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Tokens JWT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900">
              <a:latin typeface="Inter Black"/>
              <a:ea typeface="Inter Black"/>
              <a:cs typeface="Inter Black"/>
              <a:sym typeface="Inter Black"/>
            </a:endParaRPr>
          </a:p>
        </p:txBody>
      </p:sp>
      <p:pic>
        <p:nvPicPr>
          <p:cNvPr id="186" name="Google Shape;18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0100" y="176253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5"/>
          <p:cNvSpPr txBox="1"/>
          <p:nvPr/>
        </p:nvSpPr>
        <p:spPr>
          <a:xfrm>
            <a:off x="966900" y="1869050"/>
            <a:ext cx="7210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4200">
                <a:solidFill>
                  <a:srgbClr val="1875E8"/>
                </a:solidFill>
                <a:latin typeface="Inter Black"/>
                <a:ea typeface="Inter Black"/>
                <a:cs typeface="Inter Black"/>
                <a:sym typeface="Inter Black"/>
              </a:rPr>
              <a:t>Qué</a:t>
            </a:r>
            <a:r>
              <a:rPr lang="pt-BR" sz="4200">
                <a:solidFill>
                  <a:srgbClr val="1875E8"/>
                </a:solidFill>
                <a:latin typeface="Inter Black"/>
                <a:ea typeface="Inter Black"/>
                <a:cs typeface="Inter Black"/>
                <a:sym typeface="Inter Black"/>
              </a:rPr>
              <a:t> proyecto vamos a desarrollar</a:t>
            </a:r>
            <a:r>
              <a:rPr b="0" i="0" lang="pt-BR" sz="4200" u="none" cap="none" strike="noStrike">
                <a:solidFill>
                  <a:srgbClr val="1875E8"/>
                </a:solidFill>
                <a:latin typeface="Inter Black"/>
                <a:ea typeface="Inter Black"/>
                <a:cs typeface="Inter Black"/>
                <a:sym typeface="Inter Black"/>
              </a:rPr>
              <a:t>?</a:t>
            </a:r>
            <a:endParaRPr b="1" i="1" sz="42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754761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5761" y="152400"/>
            <a:ext cx="2754761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9122" y="152400"/>
            <a:ext cx="269538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6"/>
          <p:cNvSpPr txBox="1"/>
          <p:nvPr/>
        </p:nvSpPr>
        <p:spPr>
          <a:xfrm>
            <a:off x="4154550" y="905825"/>
            <a:ext cx="8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Buscar</a:t>
            </a:r>
            <a:endParaRPr/>
          </a:p>
        </p:txBody>
      </p:sp>
      <p:sp>
        <p:nvSpPr>
          <p:cNvPr id="200" name="Google Shape;200;p46"/>
          <p:cNvSpPr/>
          <p:nvPr/>
        </p:nvSpPr>
        <p:spPr>
          <a:xfrm>
            <a:off x="3294875" y="865900"/>
            <a:ext cx="20565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6"/>
          <p:cNvSpPr txBox="1"/>
          <p:nvPr/>
        </p:nvSpPr>
        <p:spPr>
          <a:xfrm>
            <a:off x="3351050" y="905825"/>
            <a:ext cx="117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Buscar</a:t>
            </a:r>
            <a:endParaRPr sz="1100"/>
          </a:p>
        </p:txBody>
      </p:sp>
      <p:sp>
        <p:nvSpPr>
          <p:cNvPr id="202" name="Google Shape;202;p46"/>
          <p:cNvSpPr/>
          <p:nvPr/>
        </p:nvSpPr>
        <p:spPr>
          <a:xfrm>
            <a:off x="6287450" y="3642000"/>
            <a:ext cx="23802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Dirección</a:t>
            </a:r>
            <a:endParaRPr sz="700"/>
          </a:p>
        </p:txBody>
      </p:sp>
      <p:sp>
        <p:nvSpPr>
          <p:cNvPr id="203" name="Google Shape;203;p46"/>
          <p:cNvSpPr/>
          <p:nvPr/>
        </p:nvSpPr>
        <p:spPr>
          <a:xfrm>
            <a:off x="380775" y="1226700"/>
            <a:ext cx="22980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Elija el </a:t>
            </a:r>
            <a:r>
              <a:rPr lang="pt-BR" sz="1000"/>
              <a:t>área</a:t>
            </a:r>
            <a:r>
              <a:rPr lang="pt-BR" sz="1000"/>
              <a:t> que desea iniciar</a:t>
            </a:r>
            <a:endParaRPr sz="700"/>
          </a:p>
        </p:txBody>
      </p:sp>
      <p:sp>
        <p:nvSpPr>
          <p:cNvPr id="204" name="Google Shape;204;p46"/>
          <p:cNvSpPr/>
          <p:nvPr/>
        </p:nvSpPr>
        <p:spPr>
          <a:xfrm>
            <a:off x="6287450" y="4537675"/>
            <a:ext cx="23802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Ciudad</a:t>
            </a:r>
            <a:endParaRPr sz="700"/>
          </a:p>
        </p:txBody>
      </p:sp>
      <p:sp>
        <p:nvSpPr>
          <p:cNvPr id="205" name="Google Shape;205;p46"/>
          <p:cNvSpPr/>
          <p:nvPr/>
        </p:nvSpPr>
        <p:spPr>
          <a:xfrm>
            <a:off x="6287450" y="2836650"/>
            <a:ext cx="23802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Teléfono</a:t>
            </a:r>
            <a:endParaRPr sz="700"/>
          </a:p>
        </p:txBody>
      </p:sp>
      <p:sp>
        <p:nvSpPr>
          <p:cNvPr id="206" name="Google Shape;206;p46"/>
          <p:cNvSpPr/>
          <p:nvPr/>
        </p:nvSpPr>
        <p:spPr>
          <a:xfrm>
            <a:off x="7699250" y="1545225"/>
            <a:ext cx="9684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Documento</a:t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7"/>
          <p:cNvSpPr txBox="1"/>
          <p:nvPr/>
        </p:nvSpPr>
        <p:spPr>
          <a:xfrm>
            <a:off x="966900" y="1869050"/>
            <a:ext cx="721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4200">
                <a:solidFill>
                  <a:srgbClr val="1875E8"/>
                </a:solidFill>
                <a:latin typeface="Inter Black"/>
                <a:ea typeface="Inter Black"/>
                <a:cs typeface="Inter Black"/>
                <a:sym typeface="Inter Black"/>
              </a:rPr>
              <a:t>Vamos</a:t>
            </a:r>
            <a:r>
              <a:rPr b="0" i="0" lang="pt-BR" sz="4200" u="none" cap="none" strike="noStrike">
                <a:solidFill>
                  <a:srgbClr val="1875E8"/>
                </a:solidFill>
                <a:latin typeface="Inter Black"/>
                <a:ea typeface="Inter Black"/>
                <a:cs typeface="Inter Black"/>
                <a:sym typeface="Inter Black"/>
              </a:rPr>
              <a:t>?</a:t>
            </a:r>
            <a:endParaRPr b="1" i="1" sz="42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