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Danipa Brand Style Guide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00"/>
                </a:solidFill>
              </a:defRPr>
            </a:pPr>
            <a:r>
              <a:t>Logo Usage: Use official PNG/SVG. Keep clear space. No distortion or recolor. Variants: full-color, monochrome.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Colors: Deep Blue #003366 (primary), Teal #1ABC9C (accent), Light Gray #F5F5F5, Dark Gray #333333.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Typography: Headings: Sans-serif (Open Sans/Helvetica). Body: Sans-serif (Roboto). Code: Monospace.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Visual Style: Rounded corners, clean white space, Lucide/Feather icons, consistent diagrams.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Tone of Voice: Trustworthy, Innovative, Inclusive, Clear &amp; Professional.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