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003366"/>
                </a:solidFill>
              </a:defRPr>
            </a:pPr>
            <a:r>
              <a:t>Danipa Brand Style Guide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Visual Identity • Colors • Typography • Applications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Logo Usage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Always use the official PNG or SVG logo.</a:t>
            </a:r>
          </a:p>
          <a:p>
            <a:pPr>
              <a:defRPr sz="1800"/>
            </a:pPr>
            <a:r>
              <a:t>Maintain clear space around logo (equal to 'D' height).</a:t>
            </a:r>
          </a:p>
          <a:p>
            <a:pPr>
              <a:defRPr sz="1800"/>
            </a:pPr>
            <a:r>
              <a:t>Do not stretch, distort, or recolor.</a:t>
            </a:r>
          </a:p>
          <a:p>
            <a:pPr>
              <a:defRPr sz="1800"/>
            </a:pPr>
            <a:r>
              <a:t>Preferred: full-color logo. Alternate: monochrome white on dark.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Color Palette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Danipa Deep Blue #003366 – Primary brand color (trust, fintech).</a:t>
            </a:r>
          </a:p>
          <a:p>
            <a:pPr>
              <a:defRPr sz="1800"/>
            </a:pPr>
            <a:r>
              <a:t>Danipa Teal #1ABC9C – Accent color (innovation, modern).</a:t>
            </a:r>
          </a:p>
          <a:p>
            <a:pPr>
              <a:defRPr sz="1800"/>
            </a:pPr>
            <a:r>
              <a:t>Light Gray #F5F5F5 – Backgrounds, sections.</a:t>
            </a:r>
          </a:p>
          <a:p>
            <a:pPr>
              <a:defRPr sz="1800"/>
            </a:pPr>
            <a:r>
              <a:t>Dark Gray #333333 – Body text.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Headings: Sans-serif (Open Sans, Helvetica Neue, Arial), Bold, Deep Blue.</a:t>
            </a:r>
          </a:p>
          <a:p>
            <a:pPr>
              <a:defRPr sz="1800"/>
            </a:pPr>
            <a:r>
              <a:t>Body: Sans-serif (Open Sans, Roboto), Regular, Dark Gray.</a:t>
            </a:r>
          </a:p>
          <a:p>
            <a:pPr>
              <a:defRPr sz="1800"/>
            </a:pPr>
            <a:r>
              <a:t>Code: Monospace (Consolas, Menlo, Courier New).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 Style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Rounded corners for cards, buttons, and callouts.</a:t>
            </a:r>
          </a:p>
          <a:p>
            <a:pPr>
              <a:defRPr sz="1800"/>
            </a:pPr>
            <a:r>
              <a:t>Use clean white space to avoid clutter.</a:t>
            </a:r>
          </a:p>
          <a:p>
            <a:pPr>
              <a:defRPr sz="1800"/>
            </a:pPr>
            <a:r>
              <a:t>Icons: Lucide or Feather style (minimal, modern).</a:t>
            </a:r>
          </a:p>
          <a:p>
            <a:pPr>
              <a:defRPr sz="1800"/>
            </a:pPr>
            <a:r>
              <a:t>Diagrams: Use consistent brand colors.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Tone of Voice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Trustworthy – Highlight security and reliability.</a:t>
            </a:r>
          </a:p>
          <a:p>
            <a:pPr>
              <a:defRPr sz="1800"/>
            </a:pPr>
            <a:r>
              <a:t>Innovative – Emphasize modern technology.</a:t>
            </a:r>
          </a:p>
          <a:p>
            <a:pPr>
              <a:defRPr sz="1800"/>
            </a:pPr>
            <a:r>
              <a:t>Inclusive – Focus on financial inclusion.</a:t>
            </a:r>
          </a:p>
          <a:p>
            <a:pPr>
              <a:defRPr sz="1800"/>
            </a:pPr>
            <a:r>
              <a:t>Clear &amp; Professional – Avoid jargon externally.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Applications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/>
            </a:pPr>
            <a:r>
              <a:t>Website: Hero with logo, Deep Blue + Teal CTA buttons.</a:t>
            </a:r>
          </a:p>
          <a:p>
            <a:pPr>
              <a:defRPr sz="1800"/>
            </a:pPr>
            <a:r>
              <a:t>Docs: Code samples in monospace, Deep Blue headers.</a:t>
            </a:r>
          </a:p>
          <a:p>
            <a:pPr>
              <a:defRPr sz="1800"/>
            </a:pPr>
            <a:r>
              <a:t>Pitch Decks: White background, Deep Blue titles, Teal highlights.</a:t>
            </a:r>
          </a:p>
          <a:p>
            <a:pPr>
              <a:defRPr sz="1800"/>
            </a:pPr>
            <a:r>
              <a:t>PDFs: Logo on cover, consistent headers, Dark Gray body text.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