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19"/>
  </p:notesMasterIdLst>
  <p:sldIdLst>
    <p:sldId id="256" r:id="rId2"/>
    <p:sldId id="264" r:id="rId3"/>
    <p:sldId id="272" r:id="rId4"/>
    <p:sldId id="273" r:id="rId5"/>
    <p:sldId id="266" r:id="rId6"/>
    <p:sldId id="277" r:id="rId7"/>
    <p:sldId id="276" r:id="rId8"/>
    <p:sldId id="270" r:id="rId9"/>
    <p:sldId id="271" r:id="rId10"/>
    <p:sldId id="269" r:id="rId11"/>
    <p:sldId id="278" r:id="rId12"/>
    <p:sldId id="280" r:id="rId13"/>
    <p:sldId id="279" r:id="rId14"/>
    <p:sldId id="275" r:id="rId15"/>
    <p:sldId id="281" r:id="rId16"/>
    <p:sldId id="274" r:id="rId17"/>
    <p:sldId id="263" r:id="rId18"/>
  </p:sldIdLst>
  <p:sldSz cx="14630400" cy="8229600"/>
  <p:notesSz cx="8229600" cy="14630400"/>
  <p:embeddedFontLst>
    <p:embeddedFont>
      <p:font typeface="Outfit Extra Bold" panose="020B0604020202020204" charset="0"/>
      <p:regular r:id="rId2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592" userDrawn="1">
          <p15:clr>
            <a:srgbClr val="A4A3A4"/>
          </p15:clr>
        </p15:guide>
        <p15:guide id="2" pos="460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showGuides="1">
      <p:cViewPr>
        <p:scale>
          <a:sx n="93" d="100"/>
          <a:sy n="93" d="100"/>
        </p:scale>
        <p:origin x="522" y="78"/>
      </p:cViewPr>
      <p:guideLst>
        <p:guide orient="horz" pos="2592"/>
        <p:guide pos="460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17</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828800" y="1346836"/>
            <a:ext cx="10972800" cy="2865120"/>
          </a:xfrm>
        </p:spPr>
        <p:txBody>
          <a:bodyPr anchor="b"/>
          <a:lstStyle>
            <a:lvl1pPr algn="ctr">
              <a:defRPr sz="7200"/>
            </a:lvl1pPr>
          </a:lstStyle>
          <a:p>
            <a:r>
              <a:rPr lang="en-US"/>
              <a:t>Click to edit Master title style</a:t>
            </a:r>
            <a:endParaRPr lang="en-IN"/>
          </a:p>
        </p:txBody>
      </p:sp>
      <p:sp>
        <p:nvSpPr>
          <p:cNvPr id="3" name="Subtitle 2"/>
          <p:cNvSpPr>
            <a:spLocks noGrp="1"/>
          </p:cNvSpPr>
          <p:nvPr>
            <p:ph type="subTitle" idx="1"/>
          </p:nvPr>
        </p:nvSpPr>
        <p:spPr>
          <a:xfrm>
            <a:off x="1828800" y="4322446"/>
            <a:ext cx="10972800" cy="1986914"/>
          </a:xfrm>
        </p:spPr>
        <p:txBody>
          <a:bodyPr/>
          <a:lstStyle>
            <a:lvl1pPr marL="0" indent="0" algn="ctr">
              <a:buNone/>
              <a:defRPr sz="2880"/>
            </a:lvl1pPr>
            <a:lvl2pPr marL="548640" indent="0" algn="ctr">
              <a:buNone/>
              <a:defRPr sz="2400"/>
            </a:lvl2pPr>
            <a:lvl3pPr marL="1097280" indent="0" algn="ctr">
              <a:buNone/>
              <a:defRPr sz="2160"/>
            </a:lvl3pPr>
            <a:lvl4pPr marL="1645920" indent="0" algn="ctr">
              <a:buNone/>
              <a:defRPr sz="1920"/>
            </a:lvl4pPr>
            <a:lvl5pPr marL="2194560" indent="0" algn="ctr">
              <a:buNone/>
              <a:defRPr sz="1920"/>
            </a:lvl5pPr>
            <a:lvl6pPr marL="2743200" indent="0" algn="ctr">
              <a:buNone/>
              <a:defRPr sz="1920"/>
            </a:lvl6pPr>
            <a:lvl7pPr marL="3291840" indent="0" algn="ctr">
              <a:buNone/>
              <a:defRPr sz="1920"/>
            </a:lvl7pPr>
            <a:lvl8pPr marL="3840480" indent="0" algn="ctr">
              <a:buNone/>
              <a:defRPr sz="1920"/>
            </a:lvl8pPr>
            <a:lvl9pPr marL="4389120" indent="0" algn="ctr">
              <a:buNone/>
              <a:defRPr sz="192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B61BEF0D-F0BB-DE4B-95CE-6DB70DBA9567}" type="datetimeFigureOut">
              <a:rPr lang="en-US" smtClean="0"/>
              <a:t>10/22/2025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t>‹#›</a:t>
            </a:fld>
            <a:endParaRPr lang="en-US" dirty="0"/>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55C6B4A9-1611-4792-9094-5F34BCA07E0B}" type="datetimeFigureOut">
              <a:rPr lang="en-US" smtClean="0"/>
              <a:t>10/22/2025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469880" y="438150"/>
            <a:ext cx="3154680" cy="6974206"/>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1005840" y="438150"/>
            <a:ext cx="9281160" cy="697420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B61BEF0D-F0BB-DE4B-95CE-6DB70DBA9567}" type="datetimeFigureOut">
              <a:rPr lang="en-US" smtClean="0"/>
              <a:t>10/22/2025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t>‹#›</a:t>
            </a:fld>
            <a:endParaRPr lang="en-US" dirty="0"/>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Slide 1 master">
    <p:spTree>
      <p:nvGrpSpPr>
        <p:cNvPr id="1" name=""/>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Slide 4 master">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Slide 6 master">
    <p:spTree>
      <p:nvGrpSpPr>
        <p:cNvPr id="1" name=""/>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Slide 8 master">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B61BEF0D-F0BB-DE4B-95CE-6DB70DBA9567}" type="datetimeFigureOut">
              <a:rPr lang="en-US" smtClean="0"/>
              <a:t>10/22/2025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t>‹#›</a:t>
            </a:fld>
            <a:endParaRPr lang="en-US" dirty="0"/>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98220" y="2051686"/>
            <a:ext cx="12618720" cy="3423284"/>
          </a:xfrm>
        </p:spPr>
        <p:txBody>
          <a:bodyPr anchor="b"/>
          <a:lstStyle>
            <a:lvl1pPr>
              <a:defRPr sz="7200"/>
            </a:lvl1pPr>
          </a:lstStyle>
          <a:p>
            <a:r>
              <a:rPr lang="en-US"/>
              <a:t>Click to edit Master title style</a:t>
            </a:r>
            <a:endParaRPr lang="en-IN"/>
          </a:p>
        </p:txBody>
      </p:sp>
      <p:sp>
        <p:nvSpPr>
          <p:cNvPr id="3" name="Text Placeholder 2"/>
          <p:cNvSpPr>
            <a:spLocks noGrp="1"/>
          </p:cNvSpPr>
          <p:nvPr>
            <p:ph type="body" idx="1"/>
          </p:nvPr>
        </p:nvSpPr>
        <p:spPr>
          <a:xfrm>
            <a:off x="998220" y="5507356"/>
            <a:ext cx="12618720" cy="1800224"/>
          </a:xfrm>
        </p:spPr>
        <p:txBody>
          <a:bodyPr/>
          <a:lstStyle>
            <a:lvl1pPr marL="0" indent="0">
              <a:buNone/>
              <a:defRPr sz="2880">
                <a:solidFill>
                  <a:schemeClr val="tx1">
                    <a:tint val="75000"/>
                  </a:schemeClr>
                </a:solidFill>
              </a:defRPr>
            </a:lvl1pPr>
            <a:lvl2pPr marL="548640" indent="0">
              <a:buNone/>
              <a:defRPr sz="2400">
                <a:solidFill>
                  <a:schemeClr val="tx1">
                    <a:tint val="75000"/>
                  </a:schemeClr>
                </a:solidFill>
              </a:defRPr>
            </a:lvl2pPr>
            <a:lvl3pPr marL="1097280" indent="0">
              <a:buNone/>
              <a:defRPr sz="2160">
                <a:solidFill>
                  <a:schemeClr val="tx1">
                    <a:tint val="75000"/>
                  </a:schemeClr>
                </a:solidFill>
              </a:defRPr>
            </a:lvl3pPr>
            <a:lvl4pPr marL="1645920" indent="0">
              <a:buNone/>
              <a:defRPr sz="1920">
                <a:solidFill>
                  <a:schemeClr val="tx1">
                    <a:tint val="75000"/>
                  </a:schemeClr>
                </a:solidFill>
              </a:defRPr>
            </a:lvl4pPr>
            <a:lvl5pPr marL="2194560" indent="0">
              <a:buNone/>
              <a:defRPr sz="1920">
                <a:solidFill>
                  <a:schemeClr val="tx1">
                    <a:tint val="75000"/>
                  </a:schemeClr>
                </a:solidFill>
              </a:defRPr>
            </a:lvl5pPr>
            <a:lvl6pPr marL="2743200" indent="0">
              <a:buNone/>
              <a:defRPr sz="1920">
                <a:solidFill>
                  <a:schemeClr val="tx1">
                    <a:tint val="75000"/>
                  </a:schemeClr>
                </a:solidFill>
              </a:defRPr>
            </a:lvl6pPr>
            <a:lvl7pPr marL="3291840" indent="0">
              <a:buNone/>
              <a:defRPr sz="1920">
                <a:solidFill>
                  <a:schemeClr val="tx1">
                    <a:tint val="75000"/>
                  </a:schemeClr>
                </a:solidFill>
              </a:defRPr>
            </a:lvl7pPr>
            <a:lvl8pPr marL="3840480" indent="0">
              <a:buNone/>
              <a:defRPr sz="1920">
                <a:solidFill>
                  <a:schemeClr val="tx1">
                    <a:tint val="75000"/>
                  </a:schemeClr>
                </a:solidFill>
              </a:defRPr>
            </a:lvl8pPr>
            <a:lvl9pPr marL="4389120" indent="0">
              <a:buNone/>
              <a:defRPr sz="192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t>10/22/2025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t>‹#›</a:t>
            </a:fld>
            <a:endParaRPr lang="en-US" dirty="0"/>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1005840" y="2190750"/>
            <a:ext cx="6217920" cy="52216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7406640" y="2190750"/>
            <a:ext cx="6217920" cy="52216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EB712588-04B1-427B-82EE-E8DB90309F08}" type="datetimeFigureOut">
              <a:rPr lang="en-US" smtClean="0"/>
              <a:t>10/22/2025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07746" y="438150"/>
            <a:ext cx="12618720" cy="1590676"/>
          </a:xfrm>
        </p:spPr>
        <p:txBody>
          <a:bodyPr/>
          <a:lstStyle/>
          <a:p>
            <a:r>
              <a:rPr lang="en-US"/>
              <a:t>Click to edit Master title style</a:t>
            </a:r>
            <a:endParaRPr lang="en-IN"/>
          </a:p>
        </p:txBody>
      </p:sp>
      <p:sp>
        <p:nvSpPr>
          <p:cNvPr id="3" name="Text Placeholder 2"/>
          <p:cNvSpPr>
            <a:spLocks noGrp="1"/>
          </p:cNvSpPr>
          <p:nvPr>
            <p:ph type="body" idx="1"/>
          </p:nvPr>
        </p:nvSpPr>
        <p:spPr>
          <a:xfrm>
            <a:off x="1007746" y="2017396"/>
            <a:ext cx="6189344" cy="988694"/>
          </a:xfrm>
        </p:spPr>
        <p:txBody>
          <a:bodyPr anchor="b"/>
          <a:lstStyle>
            <a:lvl1pPr marL="0" indent="0">
              <a:buNone/>
              <a:defRPr sz="2880" b="1"/>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4" name="Content Placeholder 3"/>
          <p:cNvSpPr>
            <a:spLocks noGrp="1"/>
          </p:cNvSpPr>
          <p:nvPr>
            <p:ph sz="half" idx="2"/>
          </p:nvPr>
        </p:nvSpPr>
        <p:spPr>
          <a:xfrm>
            <a:off x="1007746" y="3006090"/>
            <a:ext cx="6189344" cy="44215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7406640" y="2017396"/>
            <a:ext cx="6219826" cy="988694"/>
          </a:xfrm>
        </p:spPr>
        <p:txBody>
          <a:bodyPr anchor="b"/>
          <a:lstStyle>
            <a:lvl1pPr marL="0" indent="0">
              <a:buNone/>
              <a:defRPr sz="2880" b="1"/>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6" name="Content Placeholder 5"/>
          <p:cNvSpPr>
            <a:spLocks noGrp="1"/>
          </p:cNvSpPr>
          <p:nvPr>
            <p:ph sz="quarter" idx="4"/>
          </p:nvPr>
        </p:nvSpPr>
        <p:spPr>
          <a:xfrm>
            <a:off x="7406640" y="3006090"/>
            <a:ext cx="6219826" cy="44215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B61BEF0D-F0BB-DE4B-95CE-6DB70DBA9567}" type="datetimeFigureOut">
              <a:rPr lang="en-US" smtClean="0"/>
              <a:t>10/22/2025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t>‹#›</a:t>
            </a:fld>
            <a:endParaRPr lang="en-US" dirty="0"/>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B61BEF0D-F0BB-DE4B-95CE-6DB70DBA9567}" type="datetimeFigureOut">
              <a:rPr lang="en-US" smtClean="0"/>
              <a:t>10/22/2025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t>‹#›</a:t>
            </a:fld>
            <a:endParaRPr lang="en-US" dirty="0"/>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t>10/22/2025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t>‹#›</a:t>
            </a:fld>
            <a:endParaRPr lang="en-US" dirty="0"/>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07746" y="548640"/>
            <a:ext cx="4718684" cy="1920240"/>
          </a:xfrm>
        </p:spPr>
        <p:txBody>
          <a:bodyPr anchor="b"/>
          <a:lstStyle>
            <a:lvl1pPr>
              <a:defRPr sz="3840"/>
            </a:lvl1pPr>
          </a:lstStyle>
          <a:p>
            <a:r>
              <a:rPr lang="en-US"/>
              <a:t>Click to edit Master title style</a:t>
            </a:r>
            <a:endParaRPr lang="en-IN"/>
          </a:p>
        </p:txBody>
      </p:sp>
      <p:sp>
        <p:nvSpPr>
          <p:cNvPr id="3" name="Content Placeholder 2"/>
          <p:cNvSpPr>
            <a:spLocks noGrp="1"/>
          </p:cNvSpPr>
          <p:nvPr>
            <p:ph idx="1"/>
          </p:nvPr>
        </p:nvSpPr>
        <p:spPr>
          <a:xfrm>
            <a:off x="6219826" y="1184911"/>
            <a:ext cx="7406640" cy="5848350"/>
          </a:xfrm>
        </p:spPr>
        <p:txBody>
          <a:bodyPr/>
          <a:lstStyle>
            <a:lvl1pPr>
              <a:defRPr sz="3840"/>
            </a:lvl1pPr>
            <a:lvl2pPr>
              <a:defRPr sz="3360"/>
            </a:lvl2pPr>
            <a:lvl3pPr>
              <a:defRPr sz="288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1007746" y="2468880"/>
            <a:ext cx="4718684" cy="4573906"/>
          </a:xfrm>
        </p:spPr>
        <p:txBody>
          <a:bodyPr/>
          <a:lstStyle>
            <a:lvl1pPr marL="0" indent="0">
              <a:buNone/>
              <a:defRPr sz="1920"/>
            </a:lvl1pPr>
            <a:lvl2pPr marL="548640" indent="0">
              <a:buNone/>
              <a:defRPr sz="1680"/>
            </a:lvl2pPr>
            <a:lvl3pPr marL="1097280" indent="0">
              <a:buNone/>
              <a:defRPr sz="1440"/>
            </a:lvl3pPr>
            <a:lvl4pPr marL="1645920" indent="0">
              <a:buNone/>
              <a:defRPr sz="1200"/>
            </a:lvl4pPr>
            <a:lvl5pPr marL="2194560" indent="0">
              <a:buNone/>
              <a:defRPr sz="1200"/>
            </a:lvl5pPr>
            <a:lvl6pPr marL="2743200" indent="0">
              <a:buNone/>
              <a:defRPr sz="1200"/>
            </a:lvl6pPr>
            <a:lvl7pPr marL="3291840" indent="0">
              <a:buNone/>
              <a:defRPr sz="1200"/>
            </a:lvl7pPr>
            <a:lvl8pPr marL="3840480" indent="0">
              <a:buNone/>
              <a:defRPr sz="1200"/>
            </a:lvl8pPr>
            <a:lvl9pPr marL="4389120"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10/22/2025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07746" y="548640"/>
            <a:ext cx="4718684" cy="1920240"/>
          </a:xfrm>
        </p:spPr>
        <p:txBody>
          <a:bodyPr anchor="b"/>
          <a:lstStyle>
            <a:lvl1pPr>
              <a:defRPr sz="3840"/>
            </a:lvl1pPr>
          </a:lstStyle>
          <a:p>
            <a:r>
              <a:rPr lang="en-US"/>
              <a:t>Click to edit Master title style</a:t>
            </a:r>
            <a:endParaRPr lang="en-IN"/>
          </a:p>
        </p:txBody>
      </p:sp>
      <p:sp>
        <p:nvSpPr>
          <p:cNvPr id="3" name="Picture Placeholder 2"/>
          <p:cNvSpPr>
            <a:spLocks noGrp="1"/>
          </p:cNvSpPr>
          <p:nvPr>
            <p:ph type="pic" idx="1"/>
          </p:nvPr>
        </p:nvSpPr>
        <p:spPr>
          <a:xfrm>
            <a:off x="6219826" y="1184911"/>
            <a:ext cx="7406640" cy="5848350"/>
          </a:xfrm>
        </p:spPr>
        <p:txBody>
          <a:bodyPr/>
          <a:lstStyle>
            <a:lvl1pPr marL="0" indent="0">
              <a:buNone/>
              <a:defRPr sz="3840"/>
            </a:lvl1pPr>
            <a:lvl2pPr marL="548640" indent="0">
              <a:buNone/>
              <a:defRPr sz="3360"/>
            </a:lvl2pPr>
            <a:lvl3pPr marL="1097280" indent="0">
              <a:buNone/>
              <a:defRPr sz="2880"/>
            </a:lvl3pPr>
            <a:lvl4pPr marL="1645920" indent="0">
              <a:buNone/>
              <a:defRPr sz="2400"/>
            </a:lvl4pPr>
            <a:lvl5pPr marL="2194560" indent="0">
              <a:buNone/>
              <a:defRPr sz="2400"/>
            </a:lvl5pPr>
            <a:lvl6pPr marL="2743200" indent="0">
              <a:buNone/>
              <a:defRPr sz="2400"/>
            </a:lvl6pPr>
            <a:lvl7pPr marL="3291840" indent="0">
              <a:buNone/>
              <a:defRPr sz="2400"/>
            </a:lvl7pPr>
            <a:lvl8pPr marL="3840480" indent="0">
              <a:buNone/>
              <a:defRPr sz="2400"/>
            </a:lvl8pPr>
            <a:lvl9pPr marL="4389120" indent="0">
              <a:buNone/>
              <a:defRPr sz="2400"/>
            </a:lvl9pPr>
          </a:lstStyle>
          <a:p>
            <a:endParaRPr lang="en-IN"/>
          </a:p>
        </p:txBody>
      </p:sp>
      <p:sp>
        <p:nvSpPr>
          <p:cNvPr id="4" name="Text Placeholder 3"/>
          <p:cNvSpPr>
            <a:spLocks noGrp="1"/>
          </p:cNvSpPr>
          <p:nvPr>
            <p:ph type="body" sz="half" idx="2"/>
          </p:nvPr>
        </p:nvSpPr>
        <p:spPr>
          <a:xfrm>
            <a:off x="1007746" y="2468880"/>
            <a:ext cx="4718684" cy="4573906"/>
          </a:xfrm>
        </p:spPr>
        <p:txBody>
          <a:bodyPr/>
          <a:lstStyle>
            <a:lvl1pPr marL="0" indent="0">
              <a:buNone/>
              <a:defRPr sz="1920"/>
            </a:lvl1pPr>
            <a:lvl2pPr marL="548640" indent="0">
              <a:buNone/>
              <a:defRPr sz="1680"/>
            </a:lvl2pPr>
            <a:lvl3pPr marL="1097280" indent="0">
              <a:buNone/>
              <a:defRPr sz="1440"/>
            </a:lvl3pPr>
            <a:lvl4pPr marL="1645920" indent="0">
              <a:buNone/>
              <a:defRPr sz="1200"/>
            </a:lvl4pPr>
            <a:lvl5pPr marL="2194560" indent="0">
              <a:buNone/>
              <a:defRPr sz="1200"/>
            </a:lvl5pPr>
            <a:lvl6pPr marL="2743200" indent="0">
              <a:buNone/>
              <a:defRPr sz="1200"/>
            </a:lvl6pPr>
            <a:lvl7pPr marL="3291840" indent="0">
              <a:buNone/>
              <a:defRPr sz="1200"/>
            </a:lvl7pPr>
            <a:lvl8pPr marL="3840480" indent="0">
              <a:buNone/>
              <a:defRPr sz="1200"/>
            </a:lvl8pPr>
            <a:lvl9pPr marL="4389120"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t>10/22/2025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t>‹#›</a:t>
            </a:fld>
            <a:endParaRPr lang="en-US" dirty="0"/>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05840" y="438150"/>
            <a:ext cx="12618720" cy="1590676"/>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1005840" y="2190750"/>
            <a:ext cx="12618720" cy="522160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1005840" y="7627621"/>
            <a:ext cx="3291840" cy="438150"/>
          </a:xfrm>
          <a:prstGeom prst="rect">
            <a:avLst/>
          </a:prstGeom>
        </p:spPr>
        <p:txBody>
          <a:bodyPr vert="horz" lIns="91440" tIns="45720" rIns="91440" bIns="45720" rtlCol="0" anchor="ctr"/>
          <a:lstStyle>
            <a:lvl1pPr algn="l">
              <a:defRPr sz="1440">
                <a:solidFill>
                  <a:schemeClr val="tx1">
                    <a:tint val="75000"/>
                  </a:schemeClr>
                </a:solidFill>
              </a:defRPr>
            </a:lvl1pPr>
          </a:lstStyle>
          <a:p>
            <a:fld id="{B61BEF0D-F0BB-DE4B-95CE-6DB70DBA9567}" type="datetimeFigureOut">
              <a:rPr lang="en-US" smtClean="0"/>
              <a:t>10/22/2025</a:t>
            </a:fld>
            <a:endParaRPr lang="en-US" dirty="0"/>
          </a:p>
        </p:txBody>
      </p:sp>
      <p:sp>
        <p:nvSpPr>
          <p:cNvPr id="5" name="Footer Placeholder 4"/>
          <p:cNvSpPr>
            <a:spLocks noGrp="1"/>
          </p:cNvSpPr>
          <p:nvPr>
            <p:ph type="ftr" sz="quarter" idx="3"/>
          </p:nvPr>
        </p:nvSpPr>
        <p:spPr>
          <a:xfrm>
            <a:off x="4846320" y="7627621"/>
            <a:ext cx="4937760" cy="438150"/>
          </a:xfrm>
          <a:prstGeom prst="rect">
            <a:avLst/>
          </a:prstGeom>
        </p:spPr>
        <p:txBody>
          <a:bodyPr vert="horz" lIns="91440" tIns="45720" rIns="91440" bIns="45720" rtlCol="0" anchor="ctr"/>
          <a:lstStyle>
            <a:lvl1pPr algn="ctr">
              <a:defRPr sz="144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332720" y="7627621"/>
            <a:ext cx="3291840" cy="438150"/>
          </a:xfrm>
          <a:prstGeom prst="rect">
            <a:avLst/>
          </a:prstGeom>
        </p:spPr>
        <p:txBody>
          <a:bodyPr vert="horz" lIns="91440" tIns="45720" rIns="91440" bIns="45720" rtlCol="0" anchor="ctr"/>
          <a:lstStyle>
            <a:lvl1pPr algn="r">
              <a:defRPr sz="1440">
                <a:solidFill>
                  <a:schemeClr val="tx1">
                    <a:tint val="75000"/>
                  </a:schemeClr>
                </a:solidFill>
              </a:defRPr>
            </a:lvl1pPr>
          </a:lstStyle>
          <a:p>
            <a:fld id="{D57F1E4F-1CFF-5643-939E-217C01CDF565}"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3" r:id="rId14"/>
    <p:sldLayoutId id="2147483664" r:id="rId15"/>
  </p:sldLayoutIdLst>
  <p:hf sldNum="0" hdr="0" ftr="0" dt="0"/>
  <p:txStyles>
    <p:titleStyle>
      <a:lvl1pPr algn="l" defTabSz="1097280" rtl="0" eaLnBrk="1" latinLnBrk="0" hangingPunct="1">
        <a:lnSpc>
          <a:spcPct val="90000"/>
        </a:lnSpc>
        <a:spcBef>
          <a:spcPct val="0"/>
        </a:spcBef>
        <a:buNone/>
        <a:defRPr sz="5280" kern="1200">
          <a:solidFill>
            <a:schemeClr val="tx1"/>
          </a:solidFill>
          <a:latin typeface="+mj-lt"/>
          <a:ea typeface="+mj-ea"/>
          <a:cs typeface="+mj-cs"/>
        </a:defRPr>
      </a:lvl1pPr>
    </p:titleStyle>
    <p:bodyStyle>
      <a:lvl1pPr marL="274320" indent="-274320" algn="l" defTabSz="1097280" rtl="0" eaLnBrk="1" latinLnBrk="0" hangingPunct="1">
        <a:lnSpc>
          <a:spcPct val="90000"/>
        </a:lnSpc>
        <a:spcBef>
          <a:spcPts val="1200"/>
        </a:spcBef>
        <a:buFont typeface="Arial" panose="020B0604020202020204" pitchFamily="34" charset="0"/>
        <a:buChar char="•"/>
        <a:defRPr sz="3360" kern="1200">
          <a:solidFill>
            <a:schemeClr val="tx1"/>
          </a:solidFill>
          <a:latin typeface="+mn-lt"/>
          <a:ea typeface="+mn-ea"/>
          <a:cs typeface="+mn-cs"/>
        </a:defRPr>
      </a:lvl1pPr>
      <a:lvl2pPr marL="822960" indent="-274320" algn="l" defTabSz="1097280" rtl="0" eaLnBrk="1" latinLnBrk="0" hangingPunct="1">
        <a:lnSpc>
          <a:spcPct val="90000"/>
        </a:lnSpc>
        <a:spcBef>
          <a:spcPts val="600"/>
        </a:spcBef>
        <a:buFont typeface="Arial" panose="020B0604020202020204" pitchFamily="34" charset="0"/>
        <a:buChar char="•"/>
        <a:defRPr sz="2880" kern="1200">
          <a:solidFill>
            <a:schemeClr val="tx1"/>
          </a:solidFill>
          <a:latin typeface="+mn-lt"/>
          <a:ea typeface="+mn-ea"/>
          <a:cs typeface="+mn-cs"/>
        </a:defRPr>
      </a:lvl2pPr>
      <a:lvl3pPr marL="1371600" indent="-274320" algn="l" defTabSz="1097280" rtl="0" eaLnBrk="1" latinLnBrk="0" hangingPunct="1">
        <a:lnSpc>
          <a:spcPct val="90000"/>
        </a:lnSpc>
        <a:spcBef>
          <a:spcPts val="600"/>
        </a:spcBef>
        <a:buFont typeface="Arial" panose="020B0604020202020204" pitchFamily="34" charset="0"/>
        <a:buChar char="•"/>
        <a:defRPr sz="2400" kern="1200">
          <a:solidFill>
            <a:schemeClr val="tx1"/>
          </a:solidFill>
          <a:latin typeface="+mn-lt"/>
          <a:ea typeface="+mn-ea"/>
          <a:cs typeface="+mn-cs"/>
        </a:defRPr>
      </a:lvl3pPr>
      <a:lvl4pPr marL="192024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4pPr>
      <a:lvl5pPr marL="246888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5pPr>
      <a:lvl6pPr marL="301752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6pPr>
      <a:lvl7pPr marL="356616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7pPr>
      <a:lvl8pPr marL="411480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8pPr>
      <a:lvl9pPr marL="466344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9pPr>
    </p:bodyStyle>
    <p:otherStyle>
      <a:defPPr>
        <a:defRPr lang="en-US"/>
      </a:defPPr>
      <a:lvl1pPr marL="0" algn="l" defTabSz="1097280" rtl="0" eaLnBrk="1" latinLnBrk="0" hangingPunct="1">
        <a:defRPr sz="2160" kern="1200">
          <a:solidFill>
            <a:schemeClr val="tx1"/>
          </a:solidFill>
          <a:latin typeface="+mn-lt"/>
          <a:ea typeface="+mn-ea"/>
          <a:cs typeface="+mn-cs"/>
        </a:defRPr>
      </a:lvl1pPr>
      <a:lvl2pPr marL="548640" algn="l" defTabSz="1097280" rtl="0" eaLnBrk="1" latinLnBrk="0" hangingPunct="1">
        <a:defRPr sz="2160" kern="1200">
          <a:solidFill>
            <a:schemeClr val="tx1"/>
          </a:solidFill>
          <a:latin typeface="+mn-lt"/>
          <a:ea typeface="+mn-ea"/>
          <a:cs typeface="+mn-cs"/>
        </a:defRPr>
      </a:lvl2pPr>
      <a:lvl3pPr marL="1097280" algn="l" defTabSz="1097280" rtl="0" eaLnBrk="1" latinLnBrk="0" hangingPunct="1">
        <a:defRPr sz="2160" kern="1200">
          <a:solidFill>
            <a:schemeClr val="tx1"/>
          </a:solidFill>
          <a:latin typeface="+mn-lt"/>
          <a:ea typeface="+mn-ea"/>
          <a:cs typeface="+mn-cs"/>
        </a:defRPr>
      </a:lvl3pPr>
      <a:lvl4pPr marL="1645920" algn="l" defTabSz="1097280" rtl="0" eaLnBrk="1" latinLnBrk="0" hangingPunct="1">
        <a:defRPr sz="2160" kern="1200">
          <a:solidFill>
            <a:schemeClr val="tx1"/>
          </a:solidFill>
          <a:latin typeface="+mn-lt"/>
          <a:ea typeface="+mn-ea"/>
          <a:cs typeface="+mn-cs"/>
        </a:defRPr>
      </a:lvl4pPr>
      <a:lvl5pPr marL="2194560" algn="l" defTabSz="1097280" rtl="0" eaLnBrk="1" latinLnBrk="0" hangingPunct="1">
        <a:defRPr sz="2160" kern="1200">
          <a:solidFill>
            <a:schemeClr val="tx1"/>
          </a:solidFill>
          <a:latin typeface="+mn-lt"/>
          <a:ea typeface="+mn-ea"/>
          <a:cs typeface="+mn-cs"/>
        </a:defRPr>
      </a:lvl5pPr>
      <a:lvl6pPr marL="2743200" algn="l" defTabSz="1097280" rtl="0" eaLnBrk="1" latinLnBrk="0" hangingPunct="1">
        <a:defRPr sz="2160" kern="1200">
          <a:solidFill>
            <a:schemeClr val="tx1"/>
          </a:solidFill>
          <a:latin typeface="+mn-lt"/>
          <a:ea typeface="+mn-ea"/>
          <a:cs typeface="+mn-cs"/>
        </a:defRPr>
      </a:lvl6pPr>
      <a:lvl7pPr marL="3291840" algn="l" defTabSz="1097280" rtl="0" eaLnBrk="1" latinLnBrk="0" hangingPunct="1">
        <a:defRPr sz="2160" kern="1200">
          <a:solidFill>
            <a:schemeClr val="tx1"/>
          </a:solidFill>
          <a:latin typeface="+mn-lt"/>
          <a:ea typeface="+mn-ea"/>
          <a:cs typeface="+mn-cs"/>
        </a:defRPr>
      </a:lvl7pPr>
      <a:lvl8pPr marL="3840480" algn="l" defTabSz="1097280" rtl="0" eaLnBrk="1" latinLnBrk="0" hangingPunct="1">
        <a:defRPr sz="2160" kern="1200">
          <a:solidFill>
            <a:schemeClr val="tx1"/>
          </a:solidFill>
          <a:latin typeface="+mn-lt"/>
          <a:ea typeface="+mn-ea"/>
          <a:cs typeface="+mn-cs"/>
        </a:defRPr>
      </a:lvl8pPr>
      <a:lvl9pPr marL="4389120" algn="l" defTabSz="1097280" rtl="0" eaLnBrk="1" latinLnBrk="0" hangingPunct="1">
        <a:defRPr sz="21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0"/>
          <p:cNvSpPr/>
          <p:nvPr/>
        </p:nvSpPr>
        <p:spPr>
          <a:xfrm>
            <a:off x="990601" y="3819524"/>
            <a:ext cx="12039600" cy="4257675"/>
          </a:xfrm>
          <a:prstGeom prst="rect">
            <a:avLst/>
          </a:prstGeom>
          <a:noFill/>
        </p:spPr>
        <p:txBody>
          <a:bodyPr wrap="square" lIns="0" tIns="0" rIns="0" bIns="0" rtlCol="0" anchor="t"/>
          <a:lstStyle/>
          <a:p>
            <a:pPr marL="0" indent="0" algn="ctr">
              <a:lnSpc>
                <a:spcPts val="7700"/>
              </a:lnSpc>
              <a:buNone/>
            </a:pPr>
            <a:endParaRPr lang="en-US" sz="6150" dirty="0"/>
          </a:p>
        </p:txBody>
      </p:sp>
      <p:sp>
        <p:nvSpPr>
          <p:cNvPr id="4" name="Text 1"/>
          <p:cNvSpPr/>
          <p:nvPr/>
        </p:nvSpPr>
        <p:spPr>
          <a:xfrm>
            <a:off x="6280190" y="5570696"/>
            <a:ext cx="7556421" cy="362903"/>
          </a:xfrm>
          <a:prstGeom prst="rect">
            <a:avLst/>
          </a:prstGeom>
          <a:noFill/>
        </p:spPr>
        <p:txBody>
          <a:bodyPr wrap="none" lIns="0" tIns="0" rIns="0" bIns="0" rtlCol="0" anchor="t"/>
          <a:lstStyle/>
          <a:p>
            <a:pPr marL="0" indent="0">
              <a:lnSpc>
                <a:spcPts val="2850"/>
              </a:lnSpc>
              <a:buNone/>
            </a:pPr>
            <a:endParaRPr lang="en-US" sz="1750" dirty="0"/>
          </a:p>
        </p:txBody>
      </p:sp>
      <p:sp>
        <p:nvSpPr>
          <p:cNvPr id="6" name="TextBox 5"/>
          <p:cNvSpPr txBox="1"/>
          <p:nvPr/>
        </p:nvSpPr>
        <p:spPr>
          <a:xfrm>
            <a:off x="546846" y="152401"/>
            <a:ext cx="13687426" cy="523220"/>
          </a:xfrm>
          <a:prstGeom prst="rect">
            <a:avLst/>
          </a:prstGeom>
          <a:noFill/>
        </p:spPr>
        <p:txBody>
          <a:bodyPr wrap="square">
            <a:spAutoFit/>
          </a:bodyPr>
          <a:lstStyle/>
          <a:p>
            <a:pPr algn="ctr"/>
            <a:r>
              <a:rPr lang="en-IN" sz="2800" b="1" dirty="0">
                <a:latin typeface="Times New Roman" panose="02020603050405020304" pitchFamily="18" charset="0"/>
                <a:cs typeface="Times New Roman" panose="02020603050405020304" pitchFamily="18" charset="0"/>
              </a:rPr>
              <a:t>Kitchen Cloud – A Smart Recipe Sharing and Storage Platform</a:t>
            </a:r>
          </a:p>
        </p:txBody>
      </p:sp>
      <p:pic>
        <p:nvPicPr>
          <p:cNvPr id="7" name="Picture 6"/>
          <p:cNvPicPr>
            <a:picLocks noChangeAspect="1"/>
          </p:cNvPicPr>
          <p:nvPr/>
        </p:nvPicPr>
        <p:blipFill>
          <a:blip r:embed="rId3"/>
          <a:stretch>
            <a:fillRect/>
          </a:stretch>
        </p:blipFill>
        <p:spPr>
          <a:xfrm>
            <a:off x="6502829" y="972445"/>
            <a:ext cx="1775460" cy="1504951"/>
          </a:xfrm>
          <a:prstGeom prst="rect">
            <a:avLst/>
          </a:prstGeom>
        </p:spPr>
      </p:pic>
      <p:sp>
        <p:nvSpPr>
          <p:cNvPr id="9" name="TextBox 8"/>
          <p:cNvSpPr txBox="1"/>
          <p:nvPr/>
        </p:nvSpPr>
        <p:spPr>
          <a:xfrm>
            <a:off x="1600199" y="2477396"/>
            <a:ext cx="12039600" cy="4662815"/>
          </a:xfrm>
          <a:prstGeom prst="rect">
            <a:avLst/>
          </a:prstGeom>
          <a:noFill/>
        </p:spPr>
        <p:txBody>
          <a:bodyPr wrap="square">
            <a:spAutoFit/>
          </a:bodyPr>
          <a:lstStyle/>
          <a:p>
            <a:r>
              <a:rPr lang="en-US" sz="1800" b="1" dirty="0">
                <a:solidFill>
                  <a:srgbClr val="000000"/>
                </a:solidFill>
                <a:effectLst/>
                <a:latin typeface="Times New Roman" panose="02020603050405020304" pitchFamily="18" charset="0"/>
                <a:ea typeface="Calibri" panose="020F0502020204030204" pitchFamily="34" charset="0"/>
              </a:rPr>
              <a:t>                         </a:t>
            </a:r>
            <a:r>
              <a:rPr lang="en-US" sz="2800" b="1" dirty="0">
                <a:solidFill>
                  <a:srgbClr val="000000"/>
                </a:solidFill>
                <a:effectLst/>
                <a:latin typeface="Times New Roman" panose="02020603050405020304" pitchFamily="18" charset="0"/>
                <a:ea typeface="Calibri" panose="020F0502020204030204" pitchFamily="34" charset="0"/>
              </a:rPr>
              <a:t> </a:t>
            </a:r>
          </a:p>
          <a:p>
            <a:r>
              <a:rPr lang="en-US" sz="2800" b="1" dirty="0">
                <a:solidFill>
                  <a:srgbClr val="000000"/>
                </a:solidFill>
                <a:latin typeface="Times New Roman" panose="02020603050405020304" pitchFamily="18" charset="0"/>
                <a:ea typeface="Calibri" panose="020F0502020204030204" pitchFamily="34" charset="0"/>
              </a:rPr>
              <a:t>           </a:t>
            </a:r>
            <a:r>
              <a:rPr lang="en-US" sz="2800" b="1" dirty="0">
                <a:solidFill>
                  <a:srgbClr val="000000"/>
                </a:solidFill>
                <a:effectLst/>
                <a:latin typeface="Times New Roman" panose="02020603050405020304" pitchFamily="18" charset="0"/>
                <a:ea typeface="Calibri" panose="020F0502020204030204" pitchFamily="34" charset="0"/>
              </a:rPr>
              <a:t> </a:t>
            </a:r>
            <a:r>
              <a:rPr lang="en-US" sz="2800" b="1" dirty="0">
                <a:solidFill>
                  <a:srgbClr val="000000"/>
                </a:solidFill>
                <a:latin typeface="Times New Roman" panose="02020603050405020304" pitchFamily="18" charset="0"/>
                <a:ea typeface="Calibri" panose="020F0502020204030204" pitchFamily="34" charset="0"/>
              </a:rPr>
              <a:t>Seshadri Rao Gudlavalleru Engineering College, Gudlavalleru</a:t>
            </a:r>
          </a:p>
          <a:p>
            <a:r>
              <a:rPr lang="en-US" sz="2400" dirty="0">
                <a:solidFill>
                  <a:srgbClr val="000000"/>
                </a:solidFill>
                <a:latin typeface="Times New Roman" panose="02020603050405020304" pitchFamily="18" charset="0"/>
                <a:ea typeface="Calibri" panose="020F0502020204030204" pitchFamily="34" charset="0"/>
              </a:rPr>
              <a:t>                                   Department of  Computer Science and Engineering</a:t>
            </a:r>
          </a:p>
          <a:p>
            <a:pPr>
              <a:spcAft>
                <a:spcPts val="600"/>
              </a:spcAft>
            </a:pPr>
            <a:r>
              <a:rPr lang="en-US" sz="2400" dirty="0">
                <a:solidFill>
                  <a:srgbClr val="000000"/>
                </a:solidFill>
                <a:effectLst/>
                <a:latin typeface="Times New Roman" panose="02020603050405020304" pitchFamily="18" charset="0"/>
                <a:ea typeface="Calibri" panose="020F0502020204030204" pitchFamily="34" charset="0"/>
              </a:rPr>
              <a:t>                                                                          </a:t>
            </a:r>
            <a:r>
              <a:rPr lang="en-US"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By</a:t>
            </a:r>
          </a:p>
          <a:p>
            <a:pPr algn="just">
              <a:spcAft>
                <a:spcPts val="600"/>
              </a:spcAft>
            </a:pPr>
            <a:r>
              <a:rPr 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P.Karuna</a:t>
            </a:r>
            <a:r>
              <a:rPr 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22481A05H7</a:t>
            </a:r>
          </a:p>
          <a:p>
            <a:pPr algn="just">
              <a:spcAft>
                <a:spcPts val="600"/>
              </a:spcAft>
            </a:pPr>
            <a:r>
              <a:rPr lang="en-US"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P.Varshitha</a:t>
            </a:r>
            <a:r>
              <a:rPr lang="en-US"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22481A05J4</a:t>
            </a:r>
          </a:p>
          <a:p>
            <a:pPr algn="just">
              <a:spcAft>
                <a:spcPts val="600"/>
              </a:spcAft>
            </a:pPr>
            <a:r>
              <a:rPr lang="en-US" sz="24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M.YeduKondalu</a:t>
            </a:r>
            <a:r>
              <a:rPr 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22481A05G1</a:t>
            </a:r>
          </a:p>
          <a:p>
            <a:pPr algn="just">
              <a:spcAft>
                <a:spcPts val="600"/>
              </a:spcAft>
            </a:pPr>
            <a:r>
              <a:rPr lang="en-US"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24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M.Durga</a:t>
            </a:r>
            <a:r>
              <a:rPr lang="en-US" sz="24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Charan				22481A05G3</a:t>
            </a:r>
            <a:endParaRPr lang="en-US" sz="2400" dirty="0">
              <a:solidFill>
                <a:srgbClr val="000000"/>
              </a:solidFill>
              <a:effectLst/>
              <a:latin typeface="Times New Roman" panose="02020603050405020304" pitchFamily="18" charset="0"/>
              <a:ea typeface="Calibri" panose="020F0502020204030204" pitchFamily="34" charset="0"/>
            </a:endParaRPr>
          </a:p>
          <a:p>
            <a:pPr lvl="1"/>
            <a:r>
              <a:rPr lang="en-US" altLang="en-US" sz="2400" dirty="0">
                <a:solidFill>
                  <a:schemeClr val="tx1"/>
                </a:solidFill>
                <a:latin typeface="Times New Roman" panose="02020603050405020304" pitchFamily="18" charset="0"/>
                <a:cs typeface="Times New Roman" panose="02020603050405020304" pitchFamily="18" charset="0"/>
              </a:rPr>
              <a:t>                                                     Under the guidance of</a:t>
            </a:r>
          </a:p>
          <a:p>
            <a:pPr lvl="1"/>
            <a:r>
              <a:rPr lang="en-US" sz="2400" b="1"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400" b="1" dirty="0" err="1">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Mr.G</a:t>
            </a:r>
            <a:r>
              <a:rPr lang="en-US" sz="2400" b="1" dirty="0" err="1">
                <a:latin typeface="Times New Roman" panose="02020603050405020304" pitchFamily="18" charset="0"/>
                <a:ea typeface="Times New Roman" panose="02020603050405020304" pitchFamily="18" charset="0"/>
                <a:cs typeface="Times New Roman" panose="02020603050405020304" pitchFamily="18" charset="0"/>
              </a:rPr>
              <a:t>.Srikanth</a:t>
            </a:r>
            <a:r>
              <a:rPr lang="en-US" sz="2400" b="1" dirty="0">
                <a:latin typeface="Times New Roman" panose="02020603050405020304" pitchFamily="18" charset="0"/>
                <a:ea typeface="Times New Roman" panose="02020603050405020304" pitchFamily="18" charset="0"/>
                <a:cs typeface="Times New Roman" panose="02020603050405020304" pitchFamily="18" charset="0"/>
              </a:rPr>
              <a:t> </a:t>
            </a:r>
            <a:r>
              <a:rPr lang="en-US" sz="2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2400" b="1"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M.Tech</a:t>
            </a:r>
            <a:r>
              <a:rPr lang="en-US" sz="2400"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(Ph.D.)</a:t>
            </a:r>
            <a:endParaRPr lang="en-US" sz="2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lvl="1"/>
            <a:r>
              <a:rPr lang="en-US" sz="2400" b="1" dirty="0">
                <a:solidFill>
                  <a:srgbClr val="000000"/>
                </a:solidFill>
                <a:latin typeface="Times New Roman" panose="02020603050405020304" pitchFamily="18" charset="0"/>
                <a:cs typeface="Times New Roman" panose="02020603050405020304" pitchFamily="18" charset="0"/>
              </a:rPr>
              <a:t>                                        </a:t>
            </a:r>
            <a:r>
              <a:rPr lang="en-GB" sz="2400" b="1" dirty="0">
                <a:solidFill>
                  <a:srgbClr val="000000"/>
                </a:solidFill>
                <a:latin typeface="Times New Roman" panose="02020603050405020304" pitchFamily="18" charset="0"/>
                <a:cs typeface="Times New Roman" panose="02020603050405020304" pitchFamily="18" charset="0"/>
              </a:rPr>
              <a:t>  </a:t>
            </a:r>
            <a:r>
              <a:rPr lang="en-GB" sz="2400" dirty="0">
                <a:solidFill>
                  <a:srgbClr val="000000"/>
                </a:solidFill>
                <a:latin typeface="Times New Roman" panose="02020603050405020304" pitchFamily="18" charset="0"/>
                <a:cs typeface="Times New Roman" panose="02020603050405020304" pitchFamily="18" charset="0"/>
              </a:rPr>
              <a:t>Assistant Professor</a:t>
            </a:r>
            <a:r>
              <a:rPr lang="en-GB"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GB" sz="2400" dirty="0">
                <a:solidFill>
                  <a:srgbClr val="000000"/>
                </a:solidFill>
                <a:effectLst/>
                <a:latin typeface="Times New Roman" panose="02020603050405020304" pitchFamily="18" charset="0"/>
                <a:ea typeface="MS Mincho" panose="02020609040205080304" pitchFamily="49" charset="-128"/>
                <a:cs typeface="Times New Roman" panose="02020603050405020304" pitchFamily="18" charset="0"/>
              </a:rPr>
              <a:t>Department of CSE</a:t>
            </a:r>
            <a:endParaRPr lang="en-IN" sz="24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630400" cy="8229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Freeform: Shape 21">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451387" y="-304404"/>
            <a:ext cx="2193165" cy="1652386"/>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69969" y="506575"/>
            <a:ext cx="774441" cy="774441"/>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2052178" y="786168"/>
            <a:ext cx="824966" cy="824966"/>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11227971" y="0"/>
            <a:ext cx="3402429" cy="1777004"/>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0" name="Isosceles Triangle 29">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571612" y="7338601"/>
            <a:ext cx="1793416" cy="8909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A7E84362-977E-65A5-9411-C657ADF2FEA9}"/>
              </a:ext>
            </a:extLst>
          </p:cNvPr>
          <p:cNvPicPr>
            <a:picLocks noChangeAspect="1"/>
          </p:cNvPicPr>
          <p:nvPr/>
        </p:nvPicPr>
        <p:blipFill>
          <a:blip r:embed="rId2"/>
          <a:stretch>
            <a:fillRect/>
          </a:stretch>
        </p:blipFill>
        <p:spPr>
          <a:xfrm>
            <a:off x="844543" y="739739"/>
            <a:ext cx="11937192" cy="6834041"/>
          </a:xfrm>
          <a:prstGeom prst="rect">
            <a:avLst/>
          </a:prstGeom>
          <a:ln>
            <a:noFill/>
          </a:ln>
        </p:spPr>
      </p:pic>
      <p:sp>
        <p:nvSpPr>
          <p:cNvPr id="32" name="Isosceles Triangle 31">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124896" y="7743771"/>
            <a:ext cx="977883" cy="48582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313883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630400" cy="8229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451387" y="-304404"/>
            <a:ext cx="2193165" cy="1652386"/>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69969" y="506575"/>
            <a:ext cx="774441" cy="774441"/>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2052178" y="786168"/>
            <a:ext cx="824966" cy="824966"/>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11227971" y="0"/>
            <a:ext cx="3402429" cy="1777004"/>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Isosceles Triangle 17">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571612" y="7338601"/>
            <a:ext cx="1793416" cy="8909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F15AF753-9EE8-B005-E241-4EB3502AFDF2}"/>
              </a:ext>
            </a:extLst>
          </p:cNvPr>
          <p:cNvPicPr>
            <a:picLocks noChangeAspect="1"/>
          </p:cNvPicPr>
          <p:nvPr/>
        </p:nvPicPr>
        <p:blipFill>
          <a:blip r:embed="rId2"/>
          <a:stretch>
            <a:fillRect/>
          </a:stretch>
        </p:blipFill>
        <p:spPr>
          <a:xfrm>
            <a:off x="909577" y="946086"/>
            <a:ext cx="11870620" cy="5875955"/>
          </a:xfrm>
          <a:prstGeom prst="rect">
            <a:avLst/>
          </a:prstGeom>
          <a:ln>
            <a:noFill/>
          </a:ln>
        </p:spPr>
      </p:pic>
      <p:sp>
        <p:nvSpPr>
          <p:cNvPr id="20" name="Isosceles Triangle 19">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124896" y="7743771"/>
            <a:ext cx="977883" cy="48582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978814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630400" cy="8229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451387" y="-304404"/>
            <a:ext cx="2193165" cy="1652386"/>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69969" y="506575"/>
            <a:ext cx="774441" cy="774441"/>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2052178" y="786168"/>
            <a:ext cx="824966" cy="824966"/>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11227971" y="0"/>
            <a:ext cx="3402429" cy="1777004"/>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Isosceles Triangle 17">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571612" y="7338601"/>
            <a:ext cx="1793416" cy="8909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69F0FEAE-B226-394B-2401-39C641201737}"/>
              </a:ext>
            </a:extLst>
          </p:cNvPr>
          <p:cNvPicPr>
            <a:picLocks noChangeAspect="1"/>
          </p:cNvPicPr>
          <p:nvPr/>
        </p:nvPicPr>
        <p:blipFill>
          <a:blip r:embed="rId2"/>
          <a:stretch>
            <a:fillRect/>
          </a:stretch>
        </p:blipFill>
        <p:spPr>
          <a:xfrm>
            <a:off x="491459" y="529247"/>
            <a:ext cx="12437726" cy="6685278"/>
          </a:xfrm>
          <a:prstGeom prst="rect">
            <a:avLst/>
          </a:prstGeom>
          <a:ln>
            <a:noFill/>
          </a:ln>
        </p:spPr>
      </p:pic>
      <p:sp>
        <p:nvSpPr>
          <p:cNvPr id="20" name="Isosceles Triangle 19">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124896" y="7743771"/>
            <a:ext cx="977883" cy="48582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87943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6FF76B9-219D-4469-AF87-0236D2903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630400" cy="8229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 name="Group 9">
            <a:extLst>
              <a:ext uri="{FF2B5EF4-FFF2-40B4-BE49-F238E27FC236}">
                <a16:creationId xmlns:a16="http://schemas.microsoft.com/office/drawing/2014/main" id="{DB88BD78-87E1-424D-B479-C37D8E41B1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3157564" y="2829"/>
            <a:ext cx="2251984" cy="2119211"/>
            <a:chOff x="-648769" y="2358"/>
            <a:chExt cx="1876653" cy="1766008"/>
          </a:xfrm>
        </p:grpSpPr>
        <p:sp>
          <p:nvSpPr>
            <p:cNvPr id="11" name="Freeform: Shape 10">
              <a:extLst>
                <a:ext uri="{FF2B5EF4-FFF2-40B4-BE49-F238E27FC236}">
                  <a16:creationId xmlns:a16="http://schemas.microsoft.com/office/drawing/2014/main" id="{C05EB894-9410-4B20-95E4-7A25101AB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66E38B6-B050-4340-8E8F-3A971DADC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284635" y="7240399"/>
            <a:ext cx="774442" cy="77444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Isosceles Triangle 15">
            <a:extLst>
              <a:ext uri="{FF2B5EF4-FFF2-40B4-BE49-F238E27FC236}">
                <a16:creationId xmlns:a16="http://schemas.microsoft.com/office/drawing/2014/main" id="{633C5E46-DAC5-4661-9C87-22B08E2A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12123" y="6865329"/>
            <a:ext cx="2714358" cy="1364269"/>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5F6EECC1-3804-913D-49BC-57E1F444A6B2}"/>
              </a:ext>
            </a:extLst>
          </p:cNvPr>
          <p:cNvPicPr>
            <a:picLocks noChangeAspect="1"/>
          </p:cNvPicPr>
          <p:nvPr/>
        </p:nvPicPr>
        <p:blipFill>
          <a:blip r:embed="rId2"/>
          <a:stretch>
            <a:fillRect/>
          </a:stretch>
        </p:blipFill>
        <p:spPr>
          <a:xfrm>
            <a:off x="1004088" y="2119428"/>
            <a:ext cx="11514671" cy="3827679"/>
          </a:xfrm>
          <a:prstGeom prst="rect">
            <a:avLst/>
          </a:prstGeom>
          <a:ln>
            <a:noFill/>
          </a:ln>
        </p:spPr>
      </p:pic>
    </p:spTree>
    <p:extLst>
      <p:ext uri="{BB962C8B-B14F-4D97-AF65-F5344CB8AC3E}">
        <p14:creationId xmlns:p14="http://schemas.microsoft.com/office/powerpoint/2010/main" val="21516114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538F719-D363-332F-B4F3-D22A4E6BF03E}"/>
              </a:ext>
            </a:extLst>
          </p:cNvPr>
          <p:cNvSpPr txBox="1"/>
          <p:nvPr/>
        </p:nvSpPr>
        <p:spPr>
          <a:xfrm>
            <a:off x="948267" y="2272015"/>
            <a:ext cx="9829324" cy="3903954"/>
          </a:xfrm>
          <a:prstGeom prst="rect">
            <a:avLst/>
          </a:prstGeom>
          <a:noFill/>
        </p:spPr>
        <p:txBody>
          <a:bodyPr wrap="square" rtlCol="0">
            <a:spAutoFit/>
          </a:bodyPr>
          <a:lstStyle/>
          <a:p>
            <a:pPr marL="342900" indent="-342900">
              <a:lnSpc>
                <a:spcPct val="150000"/>
              </a:lnSpc>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Centralized cloud storage for all recipes.</a:t>
            </a:r>
          </a:p>
          <a:p>
            <a:pPr marL="342900" indent="-342900">
              <a:lnSpc>
                <a:spcPct val="150000"/>
              </a:lnSpc>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Easy sharing and collaboration with others.</a:t>
            </a:r>
          </a:p>
          <a:p>
            <a:pPr marL="342900" indent="-342900">
              <a:lnSpc>
                <a:spcPct val="150000"/>
              </a:lnSpc>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Accessible anytime, anywhere on any device.</a:t>
            </a:r>
          </a:p>
          <a:p>
            <a:pPr marL="342900" indent="-342900">
              <a:lnSpc>
                <a:spcPct val="150000"/>
              </a:lnSpc>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Smart categorization and advanced search.</a:t>
            </a:r>
          </a:p>
          <a:p>
            <a:pPr marL="342900" indent="-342900">
              <a:lnSpc>
                <a:spcPct val="150000"/>
              </a:lnSpc>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Interactive features: images, videos, and step-by-step guides.</a:t>
            </a:r>
          </a:p>
          <a:p>
            <a:pPr marL="342900" indent="-342900">
              <a:lnSpc>
                <a:spcPct val="150000"/>
              </a:lnSpc>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Secure and reliable data management with MERN stack.</a:t>
            </a:r>
          </a:p>
          <a:p>
            <a:pPr marL="342900" indent="-342900">
              <a:lnSpc>
                <a:spcPct val="150000"/>
              </a:lnSpc>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Scalable for future features like meal planning and AI suggestions.</a:t>
            </a:r>
          </a:p>
        </p:txBody>
      </p:sp>
      <p:sp>
        <p:nvSpPr>
          <p:cNvPr id="3" name="TextBox 2">
            <a:extLst>
              <a:ext uri="{FF2B5EF4-FFF2-40B4-BE49-F238E27FC236}">
                <a16:creationId xmlns:a16="http://schemas.microsoft.com/office/drawing/2014/main" id="{621A219B-F401-E2BD-28BB-C1C67C148A60}"/>
              </a:ext>
            </a:extLst>
          </p:cNvPr>
          <p:cNvSpPr txBox="1"/>
          <p:nvPr/>
        </p:nvSpPr>
        <p:spPr>
          <a:xfrm>
            <a:off x="948267" y="835378"/>
            <a:ext cx="5960533"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Advantages of Kitchen Cloud</a:t>
            </a:r>
          </a:p>
        </p:txBody>
      </p:sp>
    </p:spTree>
    <p:extLst>
      <p:ext uri="{BB962C8B-B14F-4D97-AF65-F5344CB8AC3E}">
        <p14:creationId xmlns:p14="http://schemas.microsoft.com/office/powerpoint/2010/main" val="32644750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2E214-58E3-561E-D828-CC0C4BF7DEC6}"/>
              </a:ext>
            </a:extLst>
          </p:cNvPr>
          <p:cNvSpPr>
            <a:spLocks noGrp="1"/>
          </p:cNvSpPr>
          <p:nvPr>
            <p:ph type="title"/>
          </p:nvPr>
        </p:nvSpPr>
        <p:spPr/>
        <p:txBody>
          <a:bodyPr/>
          <a:lstStyle/>
          <a:p>
            <a:r>
              <a:rPr lang="en-US" dirty="0"/>
              <a:t>Future Extensions</a:t>
            </a:r>
          </a:p>
        </p:txBody>
      </p:sp>
      <p:sp>
        <p:nvSpPr>
          <p:cNvPr id="3" name="Content Placeholder 2">
            <a:extLst>
              <a:ext uri="{FF2B5EF4-FFF2-40B4-BE49-F238E27FC236}">
                <a16:creationId xmlns:a16="http://schemas.microsoft.com/office/drawing/2014/main" id="{913F244E-698E-60DB-720A-6199638B0AB6}"/>
              </a:ext>
            </a:extLst>
          </p:cNvPr>
          <p:cNvSpPr>
            <a:spLocks noGrp="1"/>
          </p:cNvSpPr>
          <p:nvPr>
            <p:ph idx="1"/>
          </p:nvPr>
        </p:nvSpPr>
        <p:spPr/>
        <p:txBody>
          <a:bodyPr/>
          <a:lstStyle/>
          <a:p>
            <a:endParaRPr lang="en-US"/>
          </a:p>
        </p:txBody>
      </p:sp>
      <p:sp>
        <p:nvSpPr>
          <p:cNvPr id="4" name="Text Placeholder 3">
            <a:extLst>
              <a:ext uri="{FF2B5EF4-FFF2-40B4-BE49-F238E27FC236}">
                <a16:creationId xmlns:a16="http://schemas.microsoft.com/office/drawing/2014/main" id="{F8E60BB2-EE96-504A-6A74-70A3A2792E85}"/>
              </a:ext>
            </a:extLst>
          </p:cNvPr>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21237923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2118460-2076-0FA4-3C63-473CB30FF9C4}"/>
              </a:ext>
            </a:extLst>
          </p:cNvPr>
          <p:cNvSpPr txBox="1"/>
          <p:nvPr/>
        </p:nvSpPr>
        <p:spPr>
          <a:xfrm>
            <a:off x="880533" y="530578"/>
            <a:ext cx="6581423"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Conclusion</a:t>
            </a:r>
            <a:endParaRPr lang="en-IN" sz="32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FCC86D7F-7D1F-7203-030F-8B2E02D1F48D}"/>
              </a:ext>
            </a:extLst>
          </p:cNvPr>
          <p:cNvSpPr txBox="1"/>
          <p:nvPr/>
        </p:nvSpPr>
        <p:spPr>
          <a:xfrm>
            <a:off x="880534" y="1715911"/>
            <a:ext cx="13343466" cy="2677656"/>
          </a:xfrm>
          <a:prstGeom prst="rect">
            <a:avLst/>
          </a:prstGeom>
          <a:noFill/>
        </p:spPr>
        <p:txBody>
          <a:bodyPr wrap="square" rtlCol="0">
            <a:spAutoFit/>
          </a:bodyPr>
          <a:lstStyle/>
          <a:p>
            <a:pPr algn="just"/>
            <a:r>
              <a:rPr lang="en-US" sz="2400" dirty="0">
                <a:latin typeface="Times New Roman" panose="02020603050405020304" pitchFamily="18" charset="0"/>
                <a:cs typeface="Times New Roman" panose="02020603050405020304" pitchFamily="18" charset="0"/>
              </a:rPr>
              <a:t>The </a:t>
            </a:r>
            <a:r>
              <a:rPr lang="en-US" sz="2400" b="1" dirty="0">
                <a:latin typeface="Times New Roman" panose="02020603050405020304" pitchFamily="18" charset="0"/>
                <a:cs typeface="Times New Roman" panose="02020603050405020304" pitchFamily="18" charset="0"/>
              </a:rPr>
              <a:t>Kitchen Cloud – A Smart Recipe Sharing and Storage Platform</a:t>
            </a:r>
            <a:r>
              <a:rPr lang="en-US" sz="2400" dirty="0">
                <a:latin typeface="Times New Roman" panose="02020603050405020304" pitchFamily="18" charset="0"/>
                <a:cs typeface="Times New Roman" panose="02020603050405020304" pitchFamily="18" charset="0"/>
              </a:rPr>
              <a:t> successfully provides an efficient and user-friendly solution for managing and sharing recipes online. By integrating the MERN stack, the system ensures scalability, security, and seamless performance. Users can easily create, organize, and categorize their recipes while engaging with a community through likes, comments, and sharing. The cloud-based design allows anytime, anywhere access, making recipe management simple and convenient. Overall, the project achieves its goal of combining technology and culinary creativity, offering a modern platform that makes cooking more organized, interactive, and enjoyable for users.</a:t>
            </a:r>
          </a:p>
        </p:txBody>
      </p:sp>
    </p:spTree>
    <p:extLst>
      <p:ext uri="{BB962C8B-B14F-4D97-AF65-F5344CB8AC3E}">
        <p14:creationId xmlns:p14="http://schemas.microsoft.com/office/powerpoint/2010/main" val="747421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0"/>
          <p:cNvSpPr/>
          <p:nvPr/>
        </p:nvSpPr>
        <p:spPr>
          <a:xfrm>
            <a:off x="1736645" y="4114801"/>
            <a:ext cx="10909679" cy="2268746"/>
          </a:xfrm>
          <a:prstGeom prst="rect">
            <a:avLst/>
          </a:prstGeom>
          <a:noFill/>
        </p:spPr>
        <p:txBody>
          <a:bodyPr wrap="none" lIns="0" tIns="0" rIns="0" bIns="0" rtlCol="0" anchor="t"/>
          <a:lstStyle/>
          <a:p>
            <a:pPr marL="0" indent="0" algn="ctr">
              <a:lnSpc>
                <a:spcPts val="5550"/>
              </a:lnSpc>
              <a:buNone/>
            </a:pPr>
            <a:r>
              <a:rPr lang="en-US" sz="9600" b="1" dirty="0">
                <a:ea typeface="Outfit Extra Bold" pitchFamily="34" charset="-122"/>
                <a:cs typeface="Outfit Extra Bold" pitchFamily="34" charset="-120"/>
              </a:rPr>
              <a:t>Thank You</a:t>
            </a:r>
            <a:endParaRPr lang="en-US" sz="9600" dirty="0"/>
          </a:p>
        </p:txBody>
      </p:sp>
      <p:sp>
        <p:nvSpPr>
          <p:cNvPr id="4" name="Text 1"/>
          <p:cNvSpPr/>
          <p:nvPr/>
        </p:nvSpPr>
        <p:spPr>
          <a:xfrm>
            <a:off x="793790" y="4457819"/>
            <a:ext cx="7556421" cy="362903"/>
          </a:xfrm>
          <a:prstGeom prst="rect">
            <a:avLst/>
          </a:prstGeom>
          <a:noFill/>
        </p:spPr>
        <p:txBody>
          <a:bodyPr wrap="none" lIns="0" tIns="0" rIns="0" bIns="0" rtlCol="0" anchor="t"/>
          <a:lstStyle/>
          <a:p>
            <a:pPr marL="0" indent="0">
              <a:lnSpc>
                <a:spcPts val="2850"/>
              </a:lnSpc>
              <a:buNone/>
            </a:pPr>
            <a:endParaRPr lang="en-US" sz="175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Survey on AI Chatbot in Farming | UC Agriculture and Natural Resources"/>
          <p:cNvSpPr>
            <a:spLocks noChangeAspect="1" noChangeArrowheads="1"/>
          </p:cNvSpPr>
          <p:nvPr/>
        </p:nvSpPr>
        <p:spPr bwMode="auto">
          <a:xfrm>
            <a:off x="2807746" y="3351006"/>
            <a:ext cx="8939605" cy="893960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IN" dirty="0"/>
          </a:p>
        </p:txBody>
      </p:sp>
      <p:sp>
        <p:nvSpPr>
          <p:cNvPr id="24" name="Title 23"/>
          <p:cNvSpPr>
            <a:spLocks noGrp="1"/>
          </p:cNvSpPr>
          <p:nvPr>
            <p:ph type="title"/>
          </p:nvPr>
        </p:nvSpPr>
        <p:spPr>
          <a:xfrm>
            <a:off x="380144" y="570154"/>
            <a:ext cx="13244416" cy="1458671"/>
          </a:xfrm>
        </p:spPr>
        <p:txBody>
          <a:bodyPr>
            <a:normAutofit/>
          </a:bodyPr>
          <a:lstStyle/>
          <a:p>
            <a:r>
              <a:rPr lang="en-US" sz="3200" b="1" dirty="0">
                <a:latin typeface="Times New Roman" panose="02020603050405020304" pitchFamily="18" charset="0"/>
                <a:cs typeface="Times New Roman" panose="02020603050405020304" pitchFamily="18" charset="0"/>
              </a:rPr>
              <a:t>Problem Statement</a:t>
            </a:r>
            <a:endParaRPr lang="en-IN" sz="3200" b="1" dirty="0">
              <a:latin typeface="Times New Roman" panose="02020603050405020304" pitchFamily="18" charset="0"/>
              <a:cs typeface="Times New Roman" panose="02020603050405020304" pitchFamily="18" charset="0"/>
            </a:endParaRPr>
          </a:p>
        </p:txBody>
      </p:sp>
      <p:sp>
        <p:nvSpPr>
          <p:cNvPr id="23" name="Content Placeholder 22"/>
          <p:cNvSpPr>
            <a:spLocks noGrp="1"/>
          </p:cNvSpPr>
          <p:nvPr>
            <p:ph idx="1"/>
          </p:nvPr>
        </p:nvSpPr>
        <p:spPr>
          <a:xfrm>
            <a:off x="461662" y="2028824"/>
            <a:ext cx="7829583" cy="3724703"/>
          </a:xfrm>
        </p:spPr>
        <p:txBody>
          <a:bodyPr>
            <a:normAutofit/>
          </a:bodyPr>
          <a:lstStyle/>
          <a:p>
            <a:pPr marL="0" indent="0" algn="just">
              <a:buNone/>
            </a:pPr>
            <a:endParaRPr lang="en-IN" sz="2400" b="1" dirty="0">
              <a:latin typeface="Times New Roman" panose="02020603050405020304" pitchFamily="18" charset="0"/>
              <a:ea typeface="Times New Roman" panose="02020603050405020304" pitchFamily="18" charset="0"/>
              <a:cs typeface="Times New Roman" panose="02020603050405020304" pitchFamily="18" charset="0"/>
            </a:endParaRPr>
          </a:p>
          <a:p>
            <a:pPr marL="0" indent="0" algn="just">
              <a:buNone/>
            </a:pPr>
            <a:r>
              <a:rPr lang="en-US" sz="2000" dirty="0"/>
              <a:t>Existing recipe applications often lack the essential features of personalization, simplicity, and social engagement, making them less effective for modern users. Many individuals struggle to manage their recipes, which are scattered across multiple, unstructured sources such as notebooks, screenshots, and social media posts. To overcome these challenges, there is a need for a single, interactive platform that provides an easy, secure, and community-driven environment for storing, organizing, and discovering recipes efficiently.</a:t>
            </a:r>
          </a:p>
          <a:p>
            <a:pPr marL="0" indent="0" algn="just">
              <a:buNone/>
            </a:pPr>
            <a:endParaRPr lang="en-IN" sz="2000" dirty="0">
              <a:latin typeface="Times New Roman" panose="02020603050405020304" pitchFamily="18" charset="0"/>
              <a:ea typeface="Times New Roman" panose="02020603050405020304" pitchFamily="18" charset="0"/>
              <a:cs typeface="Times New Roman" panose="02020603050405020304" pitchFamily="18" charset="0"/>
            </a:endParaRPr>
          </a:p>
        </p:txBody>
      </p:sp>
      <p:pic>
        <p:nvPicPr>
          <p:cNvPr id="2" name="Picture 1" descr="A notebook with various spices and herbs on a blue table">
            <a:extLst>
              <a:ext uri="{FF2B5EF4-FFF2-40B4-BE49-F238E27FC236}">
                <a16:creationId xmlns:a16="http://schemas.microsoft.com/office/drawing/2014/main" id="{48CED47A-CAFE-BF1A-E30B-C805265B6696}"/>
              </a:ext>
            </a:extLst>
          </p:cNvPr>
          <p:cNvPicPr>
            <a:picLocks noChangeAspect="1"/>
          </p:cNvPicPr>
          <p:nvPr/>
        </p:nvPicPr>
        <p:blipFill>
          <a:blip r:embed="rId2"/>
          <a:stretch>
            <a:fillRect/>
          </a:stretch>
        </p:blipFill>
        <p:spPr>
          <a:xfrm>
            <a:off x="8530683" y="1577549"/>
            <a:ext cx="5638055" cy="5074502"/>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17A53F-5DFA-DF44-71A7-F7B90A19306C}"/>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Abstract</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3354FB4-37A8-0D5A-7884-4A00EB1C0263}"/>
              </a:ext>
            </a:extLst>
          </p:cNvPr>
          <p:cNvSpPr>
            <a:spLocks noGrp="1"/>
          </p:cNvSpPr>
          <p:nvPr>
            <p:ph idx="1"/>
          </p:nvPr>
        </p:nvSpPr>
        <p:spPr>
          <a:xfrm>
            <a:off x="1005839" y="2190750"/>
            <a:ext cx="12247823" cy="3192908"/>
          </a:xfrm>
        </p:spPr>
        <p:txBody>
          <a:bodyPr>
            <a:normAutofit lnSpcReduction="10000"/>
          </a:bodyPr>
          <a:lstStyle/>
          <a:p>
            <a:pPr marL="0" indent="0" algn="just">
              <a:lnSpc>
                <a:spcPct val="150000"/>
              </a:lnSpc>
              <a:buNone/>
            </a:pPr>
            <a:r>
              <a:rPr lang="en-US" sz="2000" dirty="0">
                <a:latin typeface="Times New Roman" panose="02020603050405020304" pitchFamily="18" charset="0"/>
                <a:cs typeface="Times New Roman" panose="02020603050405020304" pitchFamily="18" charset="0"/>
              </a:rPr>
              <a:t>Kitchen Cloud is a recipe management web platform that allows users to create, organize, and share their favorite recipes online. Users can upload images, categorize recipes by cuisine or ingredients, and access them anytime. The platform encourages collaboration by enabling users to like, comment, and share recipes with others. With its intuitive interface and scalability, Kitchen Cloud makes cooking more organized, interactive, and enjoyable. It provides a secure cloud-based environment for storing personal and shared recipes, ensuring easy accessibility across devices. Additionally, its modern design and community features inspire users to explore new dishes and connect with fellow cooking enthusiasts worldwide.</a:t>
            </a:r>
          </a:p>
          <a:p>
            <a:endParaRPr lang="en-IN" dirty="0"/>
          </a:p>
        </p:txBody>
      </p:sp>
    </p:spTree>
    <p:extLst>
      <p:ext uri="{BB962C8B-B14F-4D97-AF65-F5344CB8AC3E}">
        <p14:creationId xmlns:p14="http://schemas.microsoft.com/office/powerpoint/2010/main" val="430521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992C8-5386-E199-E615-49E3A16C7E5D}"/>
              </a:ext>
            </a:extLst>
          </p:cNvPr>
          <p:cNvSpPr>
            <a:spLocks noGrp="1"/>
          </p:cNvSpPr>
          <p:nvPr>
            <p:ph type="title"/>
          </p:nvPr>
        </p:nvSpPr>
        <p:spPr>
          <a:xfrm>
            <a:off x="790222" y="438150"/>
            <a:ext cx="12834338" cy="1590676"/>
          </a:xfrm>
        </p:spPr>
        <p:txBody>
          <a:bodyPr>
            <a:normAutofit/>
          </a:bodyPr>
          <a:lstStyle/>
          <a:p>
            <a:r>
              <a:rPr lang="en-IN" sz="3200" b="1" dirty="0">
                <a:latin typeface="Times New Roman" panose="02020603050405020304" pitchFamily="18" charset="0"/>
                <a:cs typeface="Times New Roman" panose="02020603050405020304" pitchFamily="18" charset="0"/>
              </a:rPr>
              <a:t>Objectives of the Project</a:t>
            </a:r>
          </a:p>
        </p:txBody>
      </p:sp>
      <p:sp>
        <p:nvSpPr>
          <p:cNvPr id="4" name="Rectangle 1">
            <a:extLst>
              <a:ext uri="{FF2B5EF4-FFF2-40B4-BE49-F238E27FC236}">
                <a16:creationId xmlns:a16="http://schemas.microsoft.com/office/drawing/2014/main" id="{6F49F682-B74B-9933-970B-0C7FD5496407}"/>
              </a:ext>
            </a:extLst>
          </p:cNvPr>
          <p:cNvSpPr>
            <a:spLocks noGrp="1" noChangeArrowheads="1"/>
          </p:cNvSpPr>
          <p:nvPr>
            <p:ph idx="1"/>
          </p:nvPr>
        </p:nvSpPr>
        <p:spPr bwMode="auto">
          <a:xfrm>
            <a:off x="904126" y="1942972"/>
            <a:ext cx="8455631" cy="387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200000"/>
              </a:lnSpc>
              <a:spcBef>
                <a:spcPct val="0"/>
              </a:spcBef>
              <a:spcAft>
                <a:spcPct val="0"/>
              </a:spcAft>
              <a:buClrTx/>
              <a:buSzTx/>
              <a:buFont typeface="Wingdings" panose="05000000000000000000" pitchFamily="2" charset="2"/>
              <a:buChar char="v"/>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Develop a cloud-based recipe management platform.</a:t>
            </a:r>
          </a:p>
          <a:p>
            <a:pPr marR="0" lvl="0" algn="l" defTabSz="914400" rtl="0" eaLnBrk="0" fontAlgn="base" latinLnBrk="0" hangingPunct="0">
              <a:lnSpc>
                <a:spcPct val="200000"/>
              </a:lnSpc>
              <a:spcBef>
                <a:spcPct val="0"/>
              </a:spcBef>
              <a:spcAft>
                <a:spcPct val="0"/>
              </a:spcAft>
              <a:buClrTx/>
              <a:buSzTx/>
              <a:buFont typeface="Wingdings" panose="05000000000000000000" pitchFamily="2" charset="2"/>
              <a:buChar char="v"/>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Allow users to add, edit, and categorize recipes with images.</a:t>
            </a:r>
          </a:p>
          <a:p>
            <a:pPr marR="0" lvl="0" algn="l" defTabSz="914400" rtl="0" eaLnBrk="0" fontAlgn="base" latinLnBrk="0" hangingPunct="0">
              <a:lnSpc>
                <a:spcPct val="200000"/>
              </a:lnSpc>
              <a:spcBef>
                <a:spcPct val="0"/>
              </a:spcBef>
              <a:spcAft>
                <a:spcPct val="0"/>
              </a:spcAft>
              <a:buClrTx/>
              <a:buSzTx/>
              <a:buFont typeface="Wingdings" panose="05000000000000000000" pitchFamily="2" charset="2"/>
              <a:buChar char="v"/>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Build a social cooking community through likes and comments.</a:t>
            </a:r>
          </a:p>
          <a:p>
            <a:pPr marR="0" lvl="0" algn="l" defTabSz="914400" rtl="0" eaLnBrk="0" fontAlgn="base" latinLnBrk="0" hangingPunct="0">
              <a:lnSpc>
                <a:spcPct val="200000"/>
              </a:lnSpc>
              <a:spcBef>
                <a:spcPct val="0"/>
              </a:spcBef>
              <a:spcAft>
                <a:spcPct val="0"/>
              </a:spcAft>
              <a:buClrTx/>
              <a:buSzTx/>
              <a:buFont typeface="Wingdings" panose="05000000000000000000" pitchFamily="2" charset="2"/>
              <a:buChar char="v"/>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Ensure security, scalability, and easy access</a:t>
            </a:r>
            <a:r>
              <a:rPr lang="en-US" altLang="en-US" sz="2400" dirty="0">
                <a:latin typeface="Times New Roman" panose="02020603050405020304" pitchFamily="18" charset="0"/>
                <a:cs typeface="Times New Roman" panose="02020603050405020304" pitchFamily="18" charset="0"/>
              </a:rPr>
              <a:t>.</a:t>
            </a:r>
          </a:p>
          <a:p>
            <a:pPr marR="0" lvl="0" algn="l" defTabSz="914400" rtl="0" eaLnBrk="0" fontAlgn="base" latinLnBrk="0" hangingPunct="0">
              <a:lnSpc>
                <a:spcPct val="200000"/>
              </a:lnSpc>
              <a:spcBef>
                <a:spcPct val="0"/>
              </a:spcBef>
              <a:spcAft>
                <a:spcPct val="0"/>
              </a:spcAft>
              <a:buClrTx/>
              <a:buSzTx/>
              <a:buFont typeface="Wingdings" panose="05000000000000000000" pitchFamily="2" charset="2"/>
              <a:buChar char="v"/>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Provide a responsive and user-friendly interface</a:t>
            </a:r>
            <a:r>
              <a:rPr kumimoji="0" lang="en-US" altLang="en-US" sz="3200" b="0" i="0" u="none" strike="noStrike" cap="none" normalizeH="0" baseline="0" dirty="0">
                <a:ln>
                  <a:noFill/>
                </a:ln>
                <a:solidFill>
                  <a:schemeClr val="tx1"/>
                </a:solidFill>
                <a:effectLst/>
                <a:latin typeface="Arial" panose="020B0604020202020204" pitchFamily="34" charset="0"/>
              </a:rPr>
              <a:t>.</a:t>
            </a:r>
          </a:p>
        </p:txBody>
      </p:sp>
    </p:spTree>
    <p:extLst>
      <p:ext uri="{BB962C8B-B14F-4D97-AF65-F5344CB8AC3E}">
        <p14:creationId xmlns:p14="http://schemas.microsoft.com/office/powerpoint/2010/main" val="13805933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0E3596DD-156A-473E-9BB3-C6A29F7574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626742" cy="8229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4">
            <a:extLst>
              <a:ext uri="{FF2B5EF4-FFF2-40B4-BE49-F238E27FC236}">
                <a16:creationId xmlns:a16="http://schemas.microsoft.com/office/drawing/2014/main" id="{2C46C4D6-C474-4E92-B52E-944C1118F7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7155342" cy="82296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2" name="Title 1"/>
          <p:cNvSpPr>
            <a:spLocks noGrp="1"/>
          </p:cNvSpPr>
          <p:nvPr>
            <p:ph type="title"/>
          </p:nvPr>
        </p:nvSpPr>
        <p:spPr>
          <a:xfrm>
            <a:off x="1005841" y="772161"/>
            <a:ext cx="6670603" cy="975712"/>
          </a:xfrm>
        </p:spPr>
        <p:txBody>
          <a:bodyPr>
            <a:normAutofit/>
          </a:bodyPr>
          <a:lstStyle/>
          <a:p>
            <a:r>
              <a:rPr lang="en-IN" sz="3200" b="1" dirty="0">
                <a:latin typeface="Times New Roman" panose="02020603050405020304" pitchFamily="18" charset="0"/>
                <a:cs typeface="Times New Roman" panose="02020603050405020304" pitchFamily="18" charset="0"/>
              </a:rPr>
              <a:t>Methodology</a:t>
            </a:r>
          </a:p>
        </p:txBody>
      </p:sp>
      <p:sp>
        <p:nvSpPr>
          <p:cNvPr id="3" name="Content Placeholder 2"/>
          <p:cNvSpPr>
            <a:spLocks noGrp="1"/>
          </p:cNvSpPr>
          <p:nvPr>
            <p:ph idx="1"/>
          </p:nvPr>
        </p:nvSpPr>
        <p:spPr>
          <a:xfrm>
            <a:off x="1005840" y="2363057"/>
            <a:ext cx="7505981" cy="3873356"/>
          </a:xfrm>
        </p:spPr>
        <p:txBody>
          <a:bodyPr>
            <a:normAutofit/>
          </a:bodyPr>
          <a:lstStyle/>
          <a:p>
            <a:pPr marL="0" indent="0">
              <a:buNone/>
            </a:pPr>
            <a:r>
              <a:rPr lang="en-IN" sz="2000" dirty="0">
                <a:latin typeface="Times New Roman" panose="02020603050405020304" pitchFamily="18" charset="0"/>
                <a:cs typeface="Times New Roman" panose="02020603050405020304" pitchFamily="18" charset="0"/>
              </a:rPr>
              <a:t>The system is developed using the </a:t>
            </a:r>
            <a:r>
              <a:rPr lang="en-IN" sz="2000" b="1" dirty="0">
                <a:latin typeface="Times New Roman" panose="02020603050405020304" pitchFamily="18" charset="0"/>
                <a:cs typeface="Times New Roman" panose="02020603050405020304" pitchFamily="18" charset="0"/>
              </a:rPr>
              <a:t>MERN stack (MongoDB, Express.js, React.js, Node.js)</a:t>
            </a:r>
            <a:r>
              <a:rPr lang="en-IN" sz="2000" dirty="0">
                <a:latin typeface="Times New Roman" panose="02020603050405020304" pitchFamily="18" charset="0"/>
                <a:cs typeface="Times New Roman" panose="02020603050405020304" pitchFamily="18" charset="0"/>
              </a:rPr>
              <a:t>.</a:t>
            </a:r>
          </a:p>
          <a:p>
            <a:r>
              <a:rPr lang="en-IN" sz="2000" b="1" dirty="0">
                <a:latin typeface="Times New Roman" panose="02020603050405020304" pitchFamily="18" charset="0"/>
                <a:cs typeface="Times New Roman" panose="02020603050405020304" pitchFamily="18" charset="0"/>
              </a:rPr>
              <a:t>Frontend:</a:t>
            </a:r>
            <a:r>
              <a:rPr lang="en-IN" sz="2000" dirty="0">
                <a:latin typeface="Times New Roman" panose="02020603050405020304" pitchFamily="18" charset="0"/>
                <a:cs typeface="Times New Roman" panose="02020603050405020304" pitchFamily="18" charset="0"/>
              </a:rPr>
              <a:t> React.js for an interactive and responsive UI.</a:t>
            </a:r>
          </a:p>
          <a:p>
            <a:r>
              <a:rPr lang="en-IN" sz="2000" b="1" dirty="0">
                <a:latin typeface="Times New Roman" panose="02020603050405020304" pitchFamily="18" charset="0"/>
                <a:cs typeface="Times New Roman" panose="02020603050405020304" pitchFamily="18" charset="0"/>
              </a:rPr>
              <a:t>Backend:</a:t>
            </a:r>
            <a:r>
              <a:rPr lang="en-IN" sz="2000" dirty="0">
                <a:latin typeface="Times New Roman" panose="02020603050405020304" pitchFamily="18" charset="0"/>
                <a:cs typeface="Times New Roman" panose="02020603050405020304" pitchFamily="18" charset="0"/>
              </a:rPr>
              <a:t> Node.js with Express.js for API development and authentication.</a:t>
            </a:r>
          </a:p>
          <a:p>
            <a:r>
              <a:rPr lang="en-IN" sz="2000" b="1" dirty="0">
                <a:latin typeface="Times New Roman" panose="02020603050405020304" pitchFamily="18" charset="0"/>
                <a:cs typeface="Times New Roman" panose="02020603050405020304" pitchFamily="18" charset="0"/>
              </a:rPr>
              <a:t>Database:</a:t>
            </a:r>
            <a:r>
              <a:rPr lang="en-IN" sz="2000" dirty="0">
                <a:latin typeface="Times New Roman" panose="02020603050405020304" pitchFamily="18" charset="0"/>
                <a:cs typeface="Times New Roman" panose="02020603050405020304" pitchFamily="18" charset="0"/>
              </a:rPr>
              <a:t> MongoDB for efficient storage and retrieval of recipe and user data.</a:t>
            </a:r>
            <a:br>
              <a:rPr lang="en-IN" sz="2000" dirty="0">
                <a:latin typeface="Times New Roman" panose="02020603050405020304" pitchFamily="18" charset="0"/>
                <a:cs typeface="Times New Roman" panose="02020603050405020304" pitchFamily="18" charset="0"/>
              </a:rPr>
            </a:br>
            <a:r>
              <a:rPr lang="en-IN" sz="2000" dirty="0">
                <a:latin typeface="Times New Roman" panose="02020603050405020304" pitchFamily="18" charset="0"/>
                <a:cs typeface="Times New Roman" panose="02020603050405020304" pitchFamily="18" charset="0"/>
              </a:rPr>
              <a:t>Security is ensured using </a:t>
            </a:r>
            <a:r>
              <a:rPr lang="en-IN" sz="2000" b="1" dirty="0">
                <a:latin typeface="Times New Roman" panose="02020603050405020304" pitchFamily="18" charset="0"/>
                <a:cs typeface="Times New Roman" panose="02020603050405020304" pitchFamily="18" charset="0"/>
              </a:rPr>
              <a:t>JWT-based authentication</a:t>
            </a:r>
            <a:r>
              <a:rPr lang="en-IN" sz="2000" dirty="0">
                <a:latin typeface="Times New Roman" panose="02020603050405020304" pitchFamily="18" charset="0"/>
                <a:cs typeface="Times New Roman" panose="02020603050405020304" pitchFamily="18" charset="0"/>
              </a:rPr>
              <a:t> for safe user access</a:t>
            </a:r>
            <a:r>
              <a:rPr lang="en-IN" sz="3200" dirty="0"/>
              <a:t>.</a:t>
            </a:r>
          </a:p>
        </p:txBody>
      </p:sp>
      <p:pic>
        <p:nvPicPr>
          <p:cNvPr id="5" name="Picture 4" descr="A diagram of a stack development&#10;&#10;AI-generated content may be incorrect.">
            <a:extLst>
              <a:ext uri="{FF2B5EF4-FFF2-40B4-BE49-F238E27FC236}">
                <a16:creationId xmlns:a16="http://schemas.microsoft.com/office/drawing/2014/main" id="{E44D0DC9-BFC8-82D8-211E-1C95E5D6A47F}"/>
              </a:ext>
            </a:extLst>
          </p:cNvPr>
          <p:cNvPicPr>
            <a:picLocks noChangeAspect="1"/>
          </p:cNvPicPr>
          <p:nvPr/>
        </p:nvPicPr>
        <p:blipFill>
          <a:blip r:embed="rId2"/>
          <a:stretch>
            <a:fillRect/>
          </a:stretch>
        </p:blipFill>
        <p:spPr>
          <a:xfrm>
            <a:off x="8420827" y="2548110"/>
            <a:ext cx="5697056" cy="313338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630400" cy="8229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451387" y="-304404"/>
            <a:ext cx="2193165" cy="1652386"/>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69969" y="506575"/>
            <a:ext cx="774441" cy="774441"/>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2052178" y="786168"/>
            <a:ext cx="824966" cy="824966"/>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11227971" y="0"/>
            <a:ext cx="3402429" cy="1777004"/>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Isosceles Triangle 17">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571612" y="7338601"/>
            <a:ext cx="1793416" cy="8909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12867819-B4A7-6C67-7D75-5A316336E5C9}"/>
              </a:ext>
            </a:extLst>
          </p:cNvPr>
          <p:cNvPicPr>
            <a:picLocks noChangeAspect="1"/>
          </p:cNvPicPr>
          <p:nvPr/>
        </p:nvPicPr>
        <p:blipFill>
          <a:blip r:embed="rId2"/>
          <a:stretch>
            <a:fillRect/>
          </a:stretch>
        </p:blipFill>
        <p:spPr>
          <a:xfrm>
            <a:off x="1443974" y="997989"/>
            <a:ext cx="10687927" cy="6038677"/>
          </a:xfrm>
          <a:prstGeom prst="rect">
            <a:avLst/>
          </a:prstGeom>
          <a:ln>
            <a:noFill/>
          </a:ln>
        </p:spPr>
      </p:pic>
      <p:sp>
        <p:nvSpPr>
          <p:cNvPr id="20" name="Isosceles Triangle 19">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124896" y="7743771"/>
            <a:ext cx="977883" cy="48582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867008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6FF76B9-219D-4469-AF87-0236D2903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630400" cy="8229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 name="Group 9">
            <a:extLst>
              <a:ext uri="{FF2B5EF4-FFF2-40B4-BE49-F238E27FC236}">
                <a16:creationId xmlns:a16="http://schemas.microsoft.com/office/drawing/2014/main" id="{DB88BD78-87E1-424D-B479-C37D8E41B1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3157564" y="2829"/>
            <a:ext cx="2251984" cy="2119211"/>
            <a:chOff x="-648769" y="2358"/>
            <a:chExt cx="1876653" cy="1766008"/>
          </a:xfrm>
        </p:grpSpPr>
        <p:sp>
          <p:nvSpPr>
            <p:cNvPr id="11" name="Freeform: Shape 10">
              <a:extLst>
                <a:ext uri="{FF2B5EF4-FFF2-40B4-BE49-F238E27FC236}">
                  <a16:creationId xmlns:a16="http://schemas.microsoft.com/office/drawing/2014/main" id="{C05EB894-9410-4B20-95E4-7A25101AB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66E38B6-B050-4340-8E8F-3A971DADC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284635" y="7240399"/>
            <a:ext cx="774442" cy="77444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Isosceles Triangle 15">
            <a:extLst>
              <a:ext uri="{FF2B5EF4-FFF2-40B4-BE49-F238E27FC236}">
                <a16:creationId xmlns:a16="http://schemas.microsoft.com/office/drawing/2014/main" id="{633C5E46-DAC5-4661-9C87-22B08E2A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12123" y="6865329"/>
            <a:ext cx="2714358" cy="1364269"/>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FF12B763-E376-EA75-ECF0-746A52EF8836}"/>
              </a:ext>
            </a:extLst>
          </p:cNvPr>
          <p:cNvPicPr>
            <a:picLocks noChangeAspect="1"/>
          </p:cNvPicPr>
          <p:nvPr/>
        </p:nvPicPr>
        <p:blipFill>
          <a:blip r:embed="rId2"/>
          <a:stretch>
            <a:fillRect/>
          </a:stretch>
        </p:blipFill>
        <p:spPr>
          <a:xfrm>
            <a:off x="334848" y="566677"/>
            <a:ext cx="12554514" cy="6685278"/>
          </a:xfrm>
          <a:prstGeom prst="rect">
            <a:avLst/>
          </a:prstGeom>
          <a:ln>
            <a:noFill/>
          </a:ln>
        </p:spPr>
      </p:pic>
    </p:spTree>
    <p:extLst>
      <p:ext uri="{BB962C8B-B14F-4D97-AF65-F5344CB8AC3E}">
        <p14:creationId xmlns:p14="http://schemas.microsoft.com/office/powerpoint/2010/main" val="31132247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630400" cy="8229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Freeform: Shape 24">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451387" y="-304404"/>
            <a:ext cx="2193165" cy="1652386"/>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69969" y="506575"/>
            <a:ext cx="774441" cy="774441"/>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2052178" y="786168"/>
            <a:ext cx="824966" cy="824966"/>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11227971" y="0"/>
            <a:ext cx="3402429" cy="1777004"/>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3" name="Isosceles Triangle 32">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571612" y="7338601"/>
            <a:ext cx="1793416" cy="8909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8490B581-2559-8466-8A3F-09C2B75C3CE0}"/>
              </a:ext>
            </a:extLst>
          </p:cNvPr>
          <p:cNvPicPr>
            <a:picLocks noChangeAspect="1"/>
          </p:cNvPicPr>
          <p:nvPr/>
        </p:nvPicPr>
        <p:blipFill>
          <a:blip r:embed="rId2"/>
          <a:stretch>
            <a:fillRect/>
          </a:stretch>
        </p:blipFill>
        <p:spPr>
          <a:xfrm>
            <a:off x="218993" y="731832"/>
            <a:ext cx="12794790" cy="6685278"/>
          </a:xfrm>
          <a:prstGeom prst="rect">
            <a:avLst/>
          </a:prstGeom>
          <a:ln>
            <a:noFill/>
          </a:ln>
        </p:spPr>
      </p:pic>
      <p:sp>
        <p:nvSpPr>
          <p:cNvPr id="35" name="Isosceles Triangle 34">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124896" y="7743771"/>
            <a:ext cx="977883" cy="48582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828744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86FF76B9-219D-4469-AF87-0236D2903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630400" cy="8229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2" name="Group 21">
            <a:extLst>
              <a:ext uri="{FF2B5EF4-FFF2-40B4-BE49-F238E27FC236}">
                <a16:creationId xmlns:a16="http://schemas.microsoft.com/office/drawing/2014/main" id="{DB88BD78-87E1-424D-B479-C37D8E41B1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3157564" y="2829"/>
            <a:ext cx="2251984" cy="2119211"/>
            <a:chOff x="-648769" y="2358"/>
            <a:chExt cx="1876653" cy="1766008"/>
          </a:xfrm>
        </p:grpSpPr>
        <p:sp>
          <p:nvSpPr>
            <p:cNvPr id="23" name="Freeform: Shape 22">
              <a:extLst>
                <a:ext uri="{FF2B5EF4-FFF2-40B4-BE49-F238E27FC236}">
                  <a16:creationId xmlns:a16="http://schemas.microsoft.com/office/drawing/2014/main" id="{C05EB894-9410-4B20-95E4-7A25101AB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66E38B6-B050-4340-8E8F-3A971DADC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6" name="Rectangle 25">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284635" y="7240399"/>
            <a:ext cx="774442" cy="77444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Isosceles Triangle 27">
            <a:extLst>
              <a:ext uri="{FF2B5EF4-FFF2-40B4-BE49-F238E27FC236}">
                <a16:creationId xmlns:a16="http://schemas.microsoft.com/office/drawing/2014/main" id="{633C5E46-DAC5-4661-9C87-22B08E2A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12123" y="6865329"/>
            <a:ext cx="2714358" cy="1364269"/>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E6A87CC3-EB91-DA03-759D-BAD5825AA9B0}"/>
              </a:ext>
            </a:extLst>
          </p:cNvPr>
          <p:cNvPicPr>
            <a:picLocks noChangeAspect="1"/>
          </p:cNvPicPr>
          <p:nvPr/>
        </p:nvPicPr>
        <p:blipFill>
          <a:blip r:embed="rId2"/>
          <a:stretch>
            <a:fillRect/>
          </a:stretch>
        </p:blipFill>
        <p:spPr>
          <a:xfrm>
            <a:off x="816772" y="772160"/>
            <a:ext cx="11832353" cy="6685278"/>
          </a:xfrm>
          <a:prstGeom prst="rect">
            <a:avLst/>
          </a:prstGeom>
          <a:ln>
            <a:noFill/>
          </a:ln>
        </p:spPr>
      </p:pic>
    </p:spTree>
    <p:extLst>
      <p:ext uri="{BB962C8B-B14F-4D97-AF65-F5344CB8AC3E}">
        <p14:creationId xmlns:p14="http://schemas.microsoft.com/office/powerpoint/2010/main" val="37571675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ea60d57e-af5b-4752-ac57-3e4f28ca11dc}" enabled="1" method="Standard" siteId="{36da45f1-dd2c-4d1f-af13-5abe46b99921}" contentBits="0" removed="0"/>
</clbl:labelList>
</file>

<file path=docProps/app.xml><?xml version="1.0" encoding="utf-8"?>
<Properties xmlns="http://schemas.openxmlformats.org/officeDocument/2006/extended-properties" xmlns:vt="http://schemas.openxmlformats.org/officeDocument/2006/docPropsVTypes">
  <TotalTime>160</TotalTime>
  <Words>612</Words>
  <Application>Microsoft Office PowerPoint</Application>
  <PresentationFormat>Custom</PresentationFormat>
  <Paragraphs>42</Paragraphs>
  <Slides>17</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Wingdings</vt:lpstr>
      <vt:lpstr>Calibri Light</vt:lpstr>
      <vt:lpstr>Times New Roman</vt:lpstr>
      <vt:lpstr>Outfit Extra Bold</vt:lpstr>
      <vt:lpstr>Arial</vt:lpstr>
      <vt:lpstr>Calibri</vt:lpstr>
      <vt:lpstr>Office Theme</vt:lpstr>
      <vt:lpstr>PowerPoint Presentation</vt:lpstr>
      <vt:lpstr>Problem Statement</vt:lpstr>
      <vt:lpstr>Abstract</vt:lpstr>
      <vt:lpstr>Objectives of the Project</vt:lpstr>
      <vt:lpstr>Methodology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Future Extensions</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Kanth, Pabolu Ravi</cp:lastModifiedBy>
  <cp:revision>32</cp:revision>
  <dcterms:created xsi:type="dcterms:W3CDTF">2024-10-03T11:43:00Z</dcterms:created>
  <dcterms:modified xsi:type="dcterms:W3CDTF">2025-10-21T20:46:17Z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C55A64716DC041D8B737D354DB9BE7A4_13</vt:lpwstr>
  </property>
  <property fmtid="{D5CDD505-2E9C-101B-9397-08002B2CF9AE}" pid="3" name="KSOProductBuildVer">
    <vt:lpwstr>1033-12.2.0.22549</vt:lpwstr>
  </property>
</Properties>
</file>