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nwrziAq97FXWkUj0TFO0zpFP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chemeClr val="dk2"/>
                </a:solidFill>
              </a:rPr>
              <a:t>TEMA 13: GRÁFICOS INTERACTIVOS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111550"/>
            <a:ext cx="8520600" cy="4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s" sz="2000"/>
              <a:t>INTRODUCCIÓN</a:t>
            </a:r>
            <a:r>
              <a:rPr lang="es" sz="1400"/>
              <a:t>: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Introducimos el método onTouchEvent de la clase View, que nos permite interaccionar directamente con los gráficos, mover objetos e incluso dibujar nosotros mismos en la pantalla.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Este método se ejecuta cada vez que tocamos la pantalla. Su argumento es un evento,un objeto de la clase MotionEvent, que el sistema envía a nuestra actividad con la información de las coordenadas de la pantalla donde ha tenido lugar el evento. Los valores de las coordenadas se obtienen ejecutando los métodos getX y getY del objeto MotionEvent.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Se añadirá el método siguiente: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public boolean onTouchEvent(MotionEvent evento){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x=evento.getX();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y=evento.getY();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if(evento.getAction()==MotionEvent.ACTION_DOWN){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	//código correspondiente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}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if(evento.getAction()==MotionEvent.ACTION_UP){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	//código correspondiente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}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if(evento.getAction()==MotionEvent.ACTION_MOVE){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	//código correspondiente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}</a:t>
            </a:r>
            <a:endParaRPr sz="1400"/>
          </a:p>
          <a:p>
            <a:pPr indent="-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invalidate();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return true;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s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24675" y="0"/>
            <a:ext cx="8520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s" sz="1520"/>
              <a:t>EVENTO ACTION_DOWN: tocar la pantalla.</a:t>
            </a:r>
            <a:endParaRPr sz="1520"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24675" y="291000"/>
            <a:ext cx="8520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ct val="149688"/>
              <a:buNone/>
            </a:pPr>
            <a:r>
              <a:rPr lang="es" sz="1300">
                <a:solidFill>
                  <a:schemeClr val="dk1"/>
                </a:solidFill>
              </a:rPr>
              <a:t>MiPrimerGraficoInter: dibujar un círculo rojo en el lugar donde hemos tocado y mostrar las coordenadas de dicho punto. La pantalla debe volver a dibujarse cada vez que haya un evento, para ello ejecutamos el método invalidate. Establecer un radio de 50 multiplicado por la densidad de la escala del dispositivo y al iniciar la aplicación dibujar el primer círculo en las coordenadas 50, 50. Vemos una posible secuencia de uso: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100" y="1236525"/>
            <a:ext cx="1933175" cy="366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650" y="1222675"/>
            <a:ext cx="1910025" cy="369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5049" y="1222663"/>
            <a:ext cx="1955663" cy="36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800"/>
              <a:t>EVENTO ACTION_UP: se inicia cuando levantamos el dedo de la pantalla. Esto puede ocurrir en el mismo sitio en el que pulsamos inicialmente o en otro distinto, si lo arrastramos antes de levantarlo.</a:t>
            </a:r>
            <a:endParaRPr sz="1800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623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MiSegundoGraficoInter</a:t>
            </a:r>
            <a:r>
              <a:rPr lang="es">
                <a:solidFill>
                  <a:schemeClr val="dk1"/>
                </a:solidFill>
              </a:rPr>
              <a:t>: Modificar EjemploGraficoInter1 añadiendo el caso ACTION_UP en el método onTouchEvent. Debe aparecer un mensaje con el nombre del evento que se ejecute cada vez, junto a las coordenadas correspondientes. En el emulador se pulsará con el botón del ratón, dejándolo pulsado y arrastrando a continuación.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EVENTO ACTION_MOVE: detecta y sigue el movimiento del dedo cuando se arrastra por la pantalla.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237350" y="1499675"/>
            <a:ext cx="85206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MiTercerGraficoInter: Modificar EjemploGraficoInter 2 añadiendo el caso ACTION_MOVE en el método onTouchEvent. Debe aparecer un mensaje con el nombre del evento que se ejecute cada vez, junto a las coordenadas correspondientes. En el emulador se pulsará con el botón del ratón, dejándolo pulsado y arrastrando a continuación. Al arrastrar el ratón por la pantalla del emulador, aparecerá el mensaje correspondiente y los valores numéricos de las coordenadas irán cambiando dinámicamente, siguiendo el movimiento del dedo, así como el círculo rojo. Tendremos la sensación de ir arrastrando el círculo por la pantalla.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122775"/>
            <a:ext cx="8520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s"/>
              <a:t>DIBUJAR EN LA PANTALLA: </a:t>
            </a:r>
            <a:r>
              <a:rPr lang="es" sz="2000"/>
              <a:t>lo haremos combinando la noción de evento con el uso de la clase Path (métodos moveTo y lineTo).</a:t>
            </a:r>
            <a:endParaRPr sz="2000"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770275" y="1006225"/>
            <a:ext cx="85206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MiCuartoGraficoInter: dibujar en color azul sobre un fondo de color crema. En el emulador se dibujará con el ratón; en el teléfono o tablet se dibujaría con el dedo.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225" y="1848688"/>
            <a:ext cx="24955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2373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MOVER OBJETOS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75350" y="576300"/>
            <a:ext cx="8520600" cy="4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MiQuintoGraficoInter: dibujar un círculo rojo (radio 40*s; posición inicial 50*s, 50*s) y otro azul (radio 60*s; posición inicial 50*s, 150*). Se podrá seleccionar (en ese momento se calculará la distancia desde la posición pulsada al centro de cada círculo; estaremos dentro de un círculo si esa distancia es menor que la de su radio) y mover cualquiera de los dos círculos. Mostrar un mensaje con información sobre cuál es el círculo seleccionado.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220" y="2571750"/>
            <a:ext cx="2892867" cy="2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/>
        </p:nvSpPr>
        <p:spPr>
          <a:xfrm>
            <a:off x="232400" y="171900"/>
            <a:ext cx="78702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SpecialView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getResources().getDisplayMetrics().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scaledDensity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[]=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Paint[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11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"Mueva los círculos"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s" sz="1100" u="none" cap="none" strike="noStrike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SpecialView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context) 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].setColor(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].setColor(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.setTextSize(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.setColor(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0" i="0" sz="1100" u="none" cap="none" strike="noStrike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" sz="1100" u="none" cap="none" strike="noStrike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canvas){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canvas.drawColor(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canvas.drawText(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;i&lt;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;i++){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canvas.drawCircle(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[i],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[i],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[i],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278850" y="77475"/>
            <a:ext cx="79941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0" i="0" sz="1100" u="none" cap="none" strike="noStrike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0" i="0" lang="es" sz="1100" u="none" cap="none" strike="noStrike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MotionEvent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evento){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=evento.getX();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=evento.getY();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(evento.getAction()==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MotionEvent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ACTION_DOWN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=-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1" lang="es" sz="1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//si no hay ningun circulo seleccionado</a:t>
            </a:r>
            <a:endParaRPr b="0" i="1" sz="11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;i&lt;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;i++){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//calculo de la distacia al centro de cada círculo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distancia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1" lang="es" sz="1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 ha seleccionado el círculo i</a:t>
            </a:r>
            <a:endParaRPr b="0" i="1" sz="1100" u="none" cap="none" strike="noStrike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=i;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" sz="1100" u="none" cap="none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"Seleccion: "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+i;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invalidate();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      }   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(evento.getAction()==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MotionEvent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</a:t>
            </a:r>
            <a:r>
              <a:rPr i="1" lang="e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//si hay algun circulo seleccionado lo trasladamos al nuevo punto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&gt;-</a:t>
            </a:r>
            <a:r>
              <a:rPr b="0" i="0" lang="es" sz="1100" u="none" cap="none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newX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" sz="1100" u="none" cap="none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seleccion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</a:t>
            </a:r>
            <a:r>
              <a:rPr b="0" i="0" lang="es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newY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invalidate();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" sz="1100" u="none" cap="none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0" i="0" lang="es" sz="1100" u="none" cap="none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;}}}</a:t>
            </a:r>
            <a:endParaRPr b="0" i="0" sz="1100" u="none" cap="none" strike="noStrike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