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hJSBMO76Qd5m6bQ40gRSFD79Xr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medium.com/@Emmitta/ciclo-de-vida-de-una-actividad-android-f30f8f2d125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165608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TEMA 2: ACTIVIDADES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body"/>
          </p:nvPr>
        </p:nvSpPr>
        <p:spPr>
          <a:xfrm>
            <a:off x="353171" y="688587"/>
            <a:ext cx="11685104" cy="6523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Una actividad es un componente de la aplicación Android que proporciona interacción con el usuario. Cada aplicación puede tener un conjunto de actividades cooperando para obtener unos resultados; se apilan al ser mostradas y se retiran de la pila al finalizar (método finish() o por la tecla back del dispositivo)la que se está visualizando, apareciendo la que la abrió.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Cuando cambia el estado de una actividad se le notifica mediante callbacks (ciclo de vida) o eventos.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Creando una actividad: para crear una actividad se extiende de la clase Activity y se implementan las callbacks del ciclo de vida deseadas; como mínimo onCreate. Los dos eventos más importantes son: onCreate y onPause.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Evento onCreate: obligatorio. Sirve para inicializar los componentes gráficos. Mediante setContentView(recurso…) se le pasa el fichero xml con su layout correspondiente.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Evento onPause: opcional. Se llama cuando está saliendo de la actividad. No significa que haya terminado, puede ser, porque otra actividad se ha lanzado o se ha puesto encima.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Todo actividad se debe declarar en el AndroidManifest.xml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Lanzamiento de actividades: mediante el LAUNCH de la aplicación o mediante un Intent.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Terminando una actividad: usando el método finish().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2663687" y="182880"/>
            <a:ext cx="5144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638755" y="-274013"/>
            <a:ext cx="10515600" cy="1100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s-ES" sz="2000"/>
              <a:t>CICLO DE VIDA DE UNA ACTIVIDAD: 3 estados posibles: resumed (está ejecutándose), paused(parada pero aún visible),  stopped (parada y no visible).</a:t>
            </a:r>
            <a:endParaRPr/>
          </a:p>
        </p:txBody>
      </p:sp>
      <p:pic>
        <p:nvPicPr>
          <p:cNvPr id="96" name="Google Shape;9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645" y="826937"/>
            <a:ext cx="330832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5072932" y="715617"/>
            <a:ext cx="6480313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gestionar cada estado, tendremos que sobrescribir estos sucesos: El evento… se produce: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onCreate: al crearse la actividad, se usa para establecer el layout y recursos importantes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onRestart: después de ser parada: onStop y antes de ser reiniciada.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onStart: justo tras onCreate, antes de ser visible al usuario.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onResume: justo tras onStart, la actividad ya es visible y el usuario ya puede interactuar con ella.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onPause: cuando se va a lanzar otra actividad y ésta deja de tener el foco o ser completamente visible. Puede ser lanzado: porque el usuario pulsa el botón home o de aplicaciones recientes. A continuación pueden ocurrir dos cosas: onResume (la actividad vuelve al primer plano) u onStop (la actividad deja de ser visible).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onStop: ya no es visible. A continuación pueden ocurrir dos cosas: onRestart u onDestroy.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onDestroy: al terminar la actividad por llamar a la función finish() o por el sistema (falta de memoria, cambio de orientación, etc) de forma automática.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182880" y="5844739"/>
            <a:ext cx="48900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https://medium.com/@Emmitta/ciclo-de-vida-de-una-actividad-android-f30f8f2d1256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Ejemplo Ciclo de Vida con Log.i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415971"/>
            <a:ext cx="3595856" cy="51706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800"/>
              <a:buFont typeface="Courier New"/>
              <a:buNone/>
            </a:pP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AppCompatActivity {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onCreate(Bundle savedInstanceState) {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.onCreate(savedInstanceState);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setContentView(R.layout.</a:t>
            </a:r>
            <a:r>
              <a:rPr b="1" i="1" lang="es-ES" sz="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Log.</a:t>
            </a:r>
            <a:r>
              <a:rPr b="0" i="1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"TAG CICLO VIDA"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"método·onCreate"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onStart() {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.onStart();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Log.</a:t>
            </a:r>
            <a:r>
              <a:rPr b="0" i="1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"TAG CICLO VIDA"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"método·onRestart"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onResume() {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.onResume();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Log.</a:t>
            </a:r>
            <a:r>
              <a:rPr b="0" i="1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"TAG CICLO VIDA"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"método·onResume"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onRestart() {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.onRestart();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Log.</a:t>
            </a:r>
            <a:r>
              <a:rPr b="0" i="1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"TAG CICLO VIDA"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"método·onRestart"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onPause() {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.onPause();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Log.</a:t>
            </a:r>
            <a:r>
              <a:rPr b="0" i="1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"TAG CICLO VIDA"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"método·onPause"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onStop() {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.onStop();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Log.</a:t>
            </a:r>
            <a:r>
              <a:rPr b="0" i="1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"TAG CICLO VIDA"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"método·onStop"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onDestroy() {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.onDestroy();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Log.</a:t>
            </a:r>
            <a:r>
              <a:rPr b="0" i="1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"TAG CICLO VIDA"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s-ES" sz="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"método·onDestroy"</a:t>
            </a: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s-ES" sz="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s-E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Evento click: existen 3 formas distintas de capturarlo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825625"/>
            <a:ext cx="10515600" cy="4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47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s-ES" sz="5215"/>
              <a:t>Mediante la propiedad android:onClick=“nombreMetodo” del componente del cual se desea recoger dicho evento. Dicho método se deberá implementar en el cuerpo la actividad correspondiente, delante de onCreate. OBSOLETO.</a:t>
            </a:r>
            <a:endParaRPr sz="5215"/>
          </a:p>
          <a:p>
            <a:pPr indent="-228647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s-ES" sz="5215"/>
              <a:t>Implementando setOnClickListener. Ej: click sobre un TextView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texto=(TextView)findViewById(R.id.lblEvento);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texto. setOnClickListener(new View. OnClickListener(){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public void onClick((View view){//Toast “Se ha hecho click sobre un TextView”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  Toast.makeText(MainActivity.this, "Se ha hecho click", Toast.LENGTH_SHORT).show();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}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});</a:t>
            </a:r>
            <a:endParaRPr sz="5215"/>
          </a:p>
          <a:p>
            <a:pPr indent="-228647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AutoNum type="arabicPeriod" startAt="3"/>
            </a:pPr>
            <a:r>
              <a:rPr lang="es-ES" sz="5215"/>
              <a:t>Obligando a la actividad a implementar la interface siguiente: (implements View.OnClickListener)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texto=(TextView)findViewById(R.id.lblEvento);//dentro de onCreate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texto. setOnClickListener(this);//dentro de onCreate y por cada elemento que se desee capturar el evento click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public void onClick(View view){//Toast “Se ha hecho click sobre un TextView”//fuera de onCreate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//si se capturase el click sobre más de un componente, necesitaríamos distinguirlos: 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int id=view.getId();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if(id==R.id. lblEvento){  Toast.makeText(MainActivity.this, "Se ha hecho click", Toast.LENGTH_SHORT).show();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</a:pPr>
            <a:r>
              <a:rPr lang="es-ES" sz="5215"/>
              <a:t>}</a:t>
            </a:r>
            <a:br>
              <a:rPr lang="es-ES" sz="5215"/>
            </a:br>
            <a:r>
              <a:rPr lang="es-ES" sz="5215"/>
              <a:t>}</a:t>
            </a:r>
            <a:br>
              <a:rPr lang="es-ES" sz="5215"/>
            </a:br>
            <a:r>
              <a:rPr lang="es-ES" sz="5215"/>
              <a:t>});</a:t>
            </a:r>
            <a:endParaRPr sz="5215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DEBUGER: repaso y ejemplo.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Puntos de interrupción: se pueden crear y destruir en tiempo de ejecución con el debug.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Step over (F8)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Step Into (F7)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Resume Program (F9)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Run- View Breakpoints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Run- Evaluate Expresion…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