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d22299a42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d22299a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22299a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22299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d22299a4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d22299a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22299a4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22299a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22299a42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22299a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constraint-layout/index.html?hl=es-41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285461" y="141543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TEMA3.- LAYOUTS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PROPIEDADES COMUNES A TODOS LOS LAYOUTS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8200" y="1825625"/>
            <a:ext cx="39007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Opciones de margen exterior: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android:layout_margin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android:layout_marginBottom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android:layout_marginTop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android:layout_marginLeft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android:layout_marginRight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/>
              <a:t>Opciones de margen interior: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android:padding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android:paddingBottom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android:paddingTop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android:paddingLeft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android:paddingRight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27225" y="365125"/>
            <a:ext cx="1112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s-ES"/>
              <a:t>CONSTRAINT LAYOUT: </a:t>
            </a:r>
            <a:r>
              <a:rPr lang="es-ES" sz="2800" u="sng">
                <a:solidFill>
                  <a:schemeClr val="hlink"/>
                </a:solidFill>
                <a:hlinkClick r:id="rId3"/>
              </a:rPr>
              <a:t>https://developer.android.com/training/constraint-layout/index.html?hl=es-419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30500" y="1825625"/>
            <a:ext cx="11023200" cy="2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50"/>
              <a:t>OTROS</a:t>
            </a:r>
            <a:endParaRPr sz="6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5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   </a:t>
            </a:r>
            <a:r>
              <a:rPr b="1" lang="es-ES" sz="65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FrameLayout:</a:t>
            </a:r>
            <a:r>
              <a:rPr lang="es-ES" sz="65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Varias vistas superpuestas.</a:t>
            </a:r>
            <a:endParaRPr sz="65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s-ES" sz="65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  </a:t>
            </a:r>
            <a:r>
              <a:rPr b="1" lang="es-ES" sz="65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AbsoluteLayout:</a:t>
            </a:r>
            <a:r>
              <a:rPr lang="es-ES" sz="65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 SE RECOMIENDA SU USO. Permite indicar las coordenadas (x,y) donde queremos que se visualice cada elemento COORDENADAS ABSOLUTAS.</a:t>
            </a:r>
            <a:endParaRPr sz="65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3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227225" y="4700150"/>
            <a:ext cx="1144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Si tienes dudas sobre cuando usar cada layout usa la siguiente tabla: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*   LinearLayout: Diseños muy sencillos.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*   RelativeLayout: Nunca, hay una nueva alternativa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*   ConstraintLayout: Usar por defecto.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*   FrameLayout: Varias vistas superpuestas.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*   AbsoluteLayout: Nunca. Aunque está bien conocerlo por si acaso.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268525" y="2230925"/>
            <a:ext cx="115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0" y="0"/>
            <a:ext cx="115059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También podemos utilizar otras clases de Layouts, que son descritas a continuación: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ScrollView: Visualiza una vista  en su interior; cuando estos no caben en pantalla se permite un deslizamiento vertical.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HorizontalScrollView: Visualiza una vista en su interior;; cuando esta no cabe en pantalla se permite un deslizamiento horizontal.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TabLayout , FragmentTabHost, TabLayout ó TabHost: Proporciona una lista de pestañas que pueden ser pulsadas por el usuario para seleccionar el contenido a visualizar. Se estudia al final del capítulo.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ListView: Visualiza una lista deslizable verticalmente de varios elementos. Su utilización es algo compleja. Se verá en otro capítulo.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GridView: Visualiza una cuadrícula deslizable de varias filas y varias columnas.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RecyclerView: Versión actualizada que realiza las mismas funciones que ListView o GridView. Se verá en el siguiente capítulo.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ViewPager: Permite visualizar una serie de páginas, donde el usuario puede navegar arrastrando a derecha o izquierda. Cada página ha de ser almacenada en un fragment.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325" y="3791700"/>
            <a:ext cx="1216901" cy="7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8000" y="3148075"/>
            <a:ext cx="22288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675" y="1221150"/>
            <a:ext cx="183832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21365" y="293897"/>
            <a:ext cx="10515600" cy="657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LINEAR LAYOUT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21365" y="1253332"/>
            <a:ext cx="10515600" cy="1426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-ES" sz="1500"/>
              <a:t>Es un ViewGroup que alinea todos los campos secundarios en una única dirección, de manera vertical u horizontal. Puedes especificar la dirección del diseño con el atributo android:orientation (vertical, horizontal).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-ES" sz="1500"/>
              <a:t>PROPIEDADES: android:layout_width, android:layout_height y android:layout_weight (perite dar dimensiones proporcionales ).</a:t>
            </a:r>
            <a:endParaRPr sz="15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s-ES" sz="1500"/>
              <a:t>Todos los elementos se apilan uno detrás de otro. Pudiéndose definir distinta gravedad para cada campo mediante android: layout_weight, usando la medida 1; para layout_height y layout_width usar dp.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512196" y="2854518"/>
            <a:ext cx="415522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&lt;LinearLayout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xmlns:android="http://schemas.android.com/apk/res/android"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android:layout_width="match_parent"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android:layout_height="match_parent"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android:orientation="vertical"&gt;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&lt;EditText android:id="@+id/TxtDato1"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android:layout_width="match_parent"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android:layout_height="match_parent"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android:inputType="text"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android:layout_weight="1"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&lt;EditText android:id="@+id/TxtDato2"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android:layout_width="match_parent"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android:layout_height="match_parent"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android:inputType="text"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android:layout_weight="2"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&lt;/LinearLayout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0" y="1391800"/>
            <a:ext cx="2037200" cy="28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5060875" y="670025"/>
            <a:ext cx="5288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&lt;LinearLayout  xmlns:android="http://...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android:layout_height="match_parent"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android:layout_width="match_parent"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android:orientation ="vertical"&gt;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&lt;AnalogClock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android:layout_width="wrap_content"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android:layout_height="wrap_content"/&gt;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&lt;CheckBox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android:layout_width="wrap_content"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android:layout_height="wrap_content"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android:text="Un checkBox"/&gt;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&lt;Button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android:layout_width="wrap_content"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android:layout_height="wrap_content"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android:text="Un botón"/&gt;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&lt;TextView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android:layout_height="wrap_content"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android:text="Un texto cualquiera"/&gt;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&lt;/LinearLayout&gt;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33901" y="150440"/>
            <a:ext cx="10515600" cy="374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sz="2400"/>
              <a:t>TABLE LAYOUT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33901" y="754366"/>
            <a:ext cx="10515600" cy="1979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2200"/>
              <a:t>TableRow marca cada fila.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2200"/>
              <a:t>El ancho de cada columna corrresponderá con el ancho del mayor elemento de dicha columna, pero hay algunas propiedades interesantes: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2200"/>
              <a:t>android:stretchColumns. Indicará las columnas que pueden expandir para absorver el espacio libre dejado por las demás columnas a la derecha de la pantalla.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2200"/>
              <a:t>android:shrinkColumns. Indicará las columnas que se pueden contraer para dejar espacio al resto de columnas que se puedan salir por la derecha de la palntalla.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2200"/>
              <a:t>android:collapseColumns. Indicará las columnas de la tabla que se quieren ocultar completamente. Ej: android:collapseColumns=“*”, o bien, lista de índices de columnas: “1,4,5”.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ES" sz="2200"/>
              <a:t>Otra posibilidad es que una celda determinada pueda ocupar el espacio de varias columnas de la tabla (análogo al atributo colspan de HTML). Esto se indicará mediante la propiedad android:layout_span del componente concreto que deberá tomar dicho espacio.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18930" y="2710389"/>
            <a:ext cx="4139317" cy="408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&lt;TableLayout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xmlns:android="http://schemas.android.com/apk/res/android"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android:layout_width="match_parent"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android:layout_height="match_parent"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&lt;TableRow&gt;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1.1"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1.2"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1.3"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&lt;/TableRow&gt;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&lt;TableRow&gt;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2.1"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2.2"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2.3"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&lt;/TableRow&gt;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&lt;TableRow&gt;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3.1"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android:layout_span="2"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3.2"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&lt;/TableRow&gt;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&lt;/TableLayout&gt;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0" y="1019975"/>
            <a:ext cx="2656900" cy="37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441175" y="619700"/>
            <a:ext cx="6548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&lt;TableLayout xmlns:android=”http://...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android:layout_height="match_parent"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android:layout_width="match_parent"&gt;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&lt;TableRow&gt;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&lt;AnalogClock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android:layout_width="wrap_content"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android:layout_height="wrap_content"/&gt;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&lt;CheckBox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android:layout_width="wrap_content"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android:layout_height="wrap_content"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android:text="Un checkBox"/&gt;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&lt;/TableRow&gt;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&lt;TableRow&gt;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&lt;Button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android:layout_width="wrap_content"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android:layout_height="wrap_content"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android:text="Un botón"/&gt;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&lt;TextView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android:layout_height="wrap_content"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android:text="Un texto cualquiera"/&gt;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&lt;/TableRow&gt;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&lt;/TableLayout&gt;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34833" y="102731"/>
            <a:ext cx="10515600" cy="756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GRID LAYOUT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47369" y="858740"/>
            <a:ext cx="10515600" cy="1251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ES" sz="1200"/>
              <a:t>Similar al TableLayout pero se especifica el número de filas y columnas como propiedades del layout, mediante android:rowCount y android:columnCount.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ES" sz="1200"/>
              <a:t>También dispone de  las propiedades android:layout_rowSpan y android:layout_columnSpan para conseguir que una celda ocupe el lugar de varias filas o columnas.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s-ES" sz="1200"/>
              <a:t>Se puede indicar de forma explícita la fila y columna que debe ocupar un determinado elemento hijo contenido en el GridLayout, y se consigue utilizando los atributos android:layout_row y android:layout_columna.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34833" y="2226365"/>
            <a:ext cx="54909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Mismo ej anterior: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&lt;GridLayout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xmlns:android="http://schemas.android.com/apk/res/android"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android:layout_width="match_parent"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android:layout_height="match_parent"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android:rowCount="3"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android:columnCount="3"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android:orientation="horizontal"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1.1"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1.2"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1.3"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2.1"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2.2"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2.3"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3.1"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android:layout_columnSpan="2"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&lt;TextView android:text="Celda 3.2"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&lt;/GridLayout&gt;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6"/>
            <a:ext cx="10515600" cy="46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Relative Layout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54388" y="871470"/>
            <a:ext cx="10515600" cy="130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Permite especificar la posición de cada elemento de forma relativa a su elemento padre o a cualquier otro elemento incluido en el propio layout. 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54442" y="2361537"/>
            <a:ext cx="479463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Ej: &lt;RelativeLayout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xmlns:android="http://schemas.android.com/apk/res/android"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android:layout_width="match_parent"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android:layout_height="match_parent"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&lt;EditText android:id="@+id/TxtNombre"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android:layout_width="match_parent"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android:layout_height="wrap_content"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android:inputType="text"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&lt;Button android:id="@+id/BtnAceptar"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android:layout_width="wrap_content"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android:layout_height="wrap_content"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android:layout_below="@id/TxtNombre"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android:layout_alignParentRight="true"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&lt;/RelativeLayout&gt;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310809" y="1863188"/>
            <a:ext cx="535917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PROPIEDADES: posición relativa a otro control: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android:layout_above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android:layout_below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android:layout_toLeftOf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android:layout_toRightOf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android:layout_alignLeft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android:layout_alignRight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android:layout_alignTop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android:layout_alignBottom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android:layout_alignBaseline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Posición relativa al layout padre: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android:layout_alignParentLeft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android:layout_alignParentRight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android:layout_alignParentTop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android:layout_alignParentBottom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android:layout_centerHorizontal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android:layout_centerVertical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android:layout_centerInParent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906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454545"/>
                </a:solidFill>
                <a:highlight>
                  <a:srgbClr val="FFFFFF"/>
                </a:highlight>
              </a:rPr>
              <a:t>    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409000" y="639600"/>
            <a:ext cx="77046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&lt;RelativeLayout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xmlns:android="http://schemas...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android:layout_height="match_parent"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android:layout_width="match_parent"&gt;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&lt;AnalogClock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android:id="@+id/AnalogClock01"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android:layout_alignParentTop="true"/&gt;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&lt;CheckBox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android:id="@+id/CheckBox01"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android:layout_below="@id/AnalogClock01"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android:text="Un checkBox"/&gt;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&lt;Button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android:id="@+id/Button01"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android:text="Un botón"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android:layout_below="@id/CheckBox01"/&gt;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&lt;TextView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android:id="@+id/TextView01"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android:layout_alignParentBottom="true"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android:text="Un texto cualquiera"/&gt;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&lt;/RelativeLayout&gt;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4255275" y="123950"/>
            <a:ext cx="6920100" cy="7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&lt;androidx.constraintlayout.widget.ConstraintLayout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xmlns:android="http://schemas...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android:layout_height="match_parent"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android:layout_width="match_parent"&gt;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&lt;AnalogClock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android:id="@+id/AnalogClock01"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app:layout_constraintLeft_toLeftOf="parent"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app:layout_constraintTop_toTopOf="parent"/&gt;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&lt;CheckBox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android:id="@+id/CheckBox01"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android:text="Un checkBox"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app:layout_constraintTop_toBottomOf=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                  "@+id/AnalogClock01"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app:layout_constraintTop_toTopOf="parent"/&gt;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&lt;Button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android:id="@+id/Button01"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android:text="Un botón"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app:layout_constraintTop_toBottomOf=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                  "@+id/CheckBox01"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app:layout_constraintLeft_toLeftOf=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                       "@+id/CheckBox01"/&gt;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&lt;TextView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android:id="@+id/TextView01"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android:layout_width="wrap_content"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android:layout_height="wrap_content"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android:text="Un texto cualquiera"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app:layout_constraintBottom_toBottomOf="parent"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   app:layout_constraintLeft_toLeftOf="parent"/&gt;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&lt;/androidx.constraintlayout.widget.ConstraintLayout&gt;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25" y="1970175"/>
            <a:ext cx="15240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165250" y="268525"/>
            <a:ext cx="34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CONSTRAINT LAYOUT: flexible y eficiente.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