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w2ADIlQsIunMIqqWynHl5EaWh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cf35210d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cf35210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cd4e4b07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cd4e4b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cd4e4b07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cd4e4b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lbauldelprogramador.com/programacion-android-intents-conceptos/" TargetMode="External"/><Relationship Id="rId4" Type="http://schemas.openxmlformats.org/officeDocument/2006/relationships/hyperlink" Target="https://nbortolotti.blogspot.com/2011/05/utilizando-intents-implicitos-para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595562" y="252861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TEMA 4 : INTENT EXPLÍCITO E IMPLÍCITO.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Intent Explícito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089329"/>
            <a:ext cx="7629939" cy="540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 sz="1600"/>
              <a:t>Sirven para iniciar una nueva actividad, que está en el mismo proyecto que la actividad que lo lanza.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 sz="1600"/>
              <a:t>Creamos dos actividades: Main_activity y Datos_activity.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 sz="1600"/>
              <a:t>Ej: para lanzar un intent e iniciar Datos_activity: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/>
              <a:t>Intent intentDatos=new Intent(this, Datos_activity.class);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/>
              <a:t>startActivity(intentDatos);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 sz="1600"/>
              <a:t>Además podemos pasar datos al hacer un intent, las instrucciones por cada dato: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/>
              <a:t>intentDatos.putString(“EtiquetaNumero”,2019);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/>
              <a:t>intentDatos.putString(“EtiquetaNombre”,”Enero”);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 sz="1600"/>
              <a:t>Para extraerlos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/>
              <a:t>Bundle extras= getIntent().getExtras();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/>
              <a:t>int anio=extras.getInt(“EtiquetaNumero”,);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/>
              <a:t>String nombre=extras.getString(“EtiquetaNombre”);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/>
              <a:t>Toast.makeText(this,”Año: ”+anio+“ Nombre: ”+nombre,Toast.LENGTH.SHORT).show;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91" name="Google Shape;91;p2"/>
          <p:cNvSpPr txBox="1"/>
          <p:nvPr/>
        </p:nvSpPr>
        <p:spPr>
          <a:xfrm>
            <a:off x="8468139" y="850789"/>
            <a:ext cx="3450866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Main_activity: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void lanzaIntent(View view)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 intent=new Intent(MainActivity.this,Datos_activity.class);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 b=new Bundle();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b.putString("EtiquetaNumero", String.valueOf(2019));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b.putString("EtiquetaNombre","Enero");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intent.putExtras(b);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startActivity(intent);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7903597" y="3760443"/>
            <a:ext cx="41505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Datos_activity: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 extras=getIntent().getExtras();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anio=extras.getString("EtiquetaNumero");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Toast.makeText(this, "año "+anio, Toast.LENGTH_SHORT).show();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nombre=extras.getString("EtiquetaNombre");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Toast.makeText(this, "nombre "+nombre, Toast.LENGTH_SHORT).show();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28cf35210d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075" y="1514038"/>
            <a:ext cx="30575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8cf35210d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513" y="1575963"/>
            <a:ext cx="26955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8cf35210d1_0_0"/>
          <p:cNvSpPr txBox="1"/>
          <p:nvPr/>
        </p:nvSpPr>
        <p:spPr>
          <a:xfrm>
            <a:off x="826213" y="745475"/>
            <a:ext cx="2695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MainActivity: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8cf35210d1_0_0"/>
          <p:cNvSpPr txBox="1"/>
          <p:nvPr/>
        </p:nvSpPr>
        <p:spPr>
          <a:xfrm>
            <a:off x="3958400" y="710775"/>
            <a:ext cx="3255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Main2Activity, tras pulsar BotonNombre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8cf35210d1_0_0"/>
          <p:cNvSpPr txBox="1"/>
          <p:nvPr/>
        </p:nvSpPr>
        <p:spPr>
          <a:xfrm>
            <a:off x="7795700" y="710775"/>
            <a:ext cx="38805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MainActivity, tras pulsar BotonNombre y BotonApellidos: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8cf35210d1_0_0"/>
          <p:cNvSpPr txBox="1"/>
          <p:nvPr/>
        </p:nvSpPr>
        <p:spPr>
          <a:xfrm>
            <a:off x="1010475" y="198975"/>
            <a:ext cx="10952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OTRO EJEMPLO: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pasar de una actividad a la siguiente y viceversa. Contamos con MainActivity y Main2Activity.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28cf35210d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0575" y="1575963"/>
            <a:ext cx="32099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cd4e4b072_0_0"/>
          <p:cNvSpPr txBox="1"/>
          <p:nvPr>
            <p:ph idx="1" type="body"/>
          </p:nvPr>
        </p:nvSpPr>
        <p:spPr>
          <a:xfrm>
            <a:off x="408250" y="0"/>
            <a:ext cx="10515600" cy="607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Desde la uno lanzamos el intent a la segunda y desde la segunda lanzamos otro intent a la </a:t>
            </a:r>
            <a:r>
              <a:rPr lang="es-ES" sz="1400"/>
              <a:t>primera</a:t>
            </a:r>
            <a:r>
              <a:rPr lang="es-ES" sz="1400"/>
              <a:t>. Para recoger los datos enviados desde el segundo intent añadir en </a:t>
            </a:r>
            <a:r>
              <a:rPr lang="es-ES" sz="1400"/>
              <a:t>MainActivity </a:t>
            </a:r>
            <a:r>
              <a:rPr lang="es-ES" sz="1400"/>
              <a:t>: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protected void onActivityResult(int requestCode, int resultCode, Intent data) {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super.onActivityResult(requestCode, resultCode, data);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// Comprobamos si el resultado de la segunda actividad es "RESULT_CANCELED".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if (resultCode == RESULT_CANCELED) {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    // Si es así mostramos mensaje de cancelado por pantalla.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    Toast.makeText(this, "Resultado cancelado", Toast.LENGTH_SHORT)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            .show();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} else {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    // De lo contrario, recogemos el resultado de la segunda actividad.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    String resultado = data.getExtras().getString("RESULTADO");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    // Y tratamos el resultado en función de si se lanzó para rellenar el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    // nombre o el apellido.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    switch (requestCode) {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        case NOMBRE: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            etNombre.setText(resultado);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            break;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        case APELLIDO: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            etApellido.setText(resultado);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            break;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    }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    }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    }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cd4e4b072_0_5"/>
          <p:cNvSpPr txBox="1"/>
          <p:nvPr>
            <p:ph idx="1" type="body"/>
          </p:nvPr>
        </p:nvSpPr>
        <p:spPr>
          <a:xfrm>
            <a:off x="109725" y="137575"/>
            <a:ext cx="11116200" cy="67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En la </a:t>
            </a:r>
            <a:r>
              <a:rPr lang="es-ES" sz="1400"/>
              <a:t>Main2Activity</a:t>
            </a:r>
            <a:r>
              <a:rPr lang="es-ES" sz="1200"/>
              <a:t>: según se haya pulsado un botón u otro se pedirá el nombre o el apellido y se enviará la información de vuelta a la actividad principal.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btAceptar.setOnClickListener(new View.OnClickListener() {                @Override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public void onClick(View v) {                    // Si el EditText no está vacío recogemos el resultado.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    if (etResult.getText().length() != 0) {                        // Guardamos el texto del EditText en un String.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        String resultado = etResult.getText().toString();                        // Recogemos el intent que ha llamado a esta actividad.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        Intent i = getIntent();                        // Le metemos el resultado que queremos mandar a la actividad principal.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        i.putExtra("RESULTADO", resultado);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// Establecemos el resultado, y volvemos a la actividad  principal. La variable que introducimos en primer lugar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        // "RESULT_OK" es de la propia actividad, no tenemos que   declararla nosotros.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        setResult(RESULT_OK, i);                        // Finalizamos la Activity para volver a la anterior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        finish();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    } else {                        // Si no tenía nada escrito el EditText lo avisamos.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        Toast.makeText(Main2Activity.this,  "No se ha introducido nada en el campo de texto",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                Toast.LENGTH_SHORT).show();                   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} });            // Definimos el listener que ejecutará el método onClick del botón cancelar.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btCancelar.setOnClickListener(new View.OnClickListener()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@Override                public void onClick(View v)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// Si se pulsa el botón, establecemos el resultado como cancelado. Al igual que con "RESULT_OK", esta variable es de la activity.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    setResult(RESULT_CANCELED);           // Finalizamos la Activity para volver a la anterior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    finish();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/>
              <a:t>                }            });        }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838200" y="551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Intent Implícito</a:t>
            </a:r>
            <a:br>
              <a:rPr lang="es-ES" sz="1200"/>
            </a:br>
            <a:endParaRPr sz="1200"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726882" y="1125909"/>
            <a:ext cx="10515600" cy="5195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 sz="1600"/>
              <a:t>Sirven para iniciar una nueva acción genérica. Ej: un archivo de música, lanzado por el SO; realizar un llamada; poner una alarma; mostrar una localización en un mapa; etc. En lugar de implementarla la lanzamos y se encarga el SO.</a:t>
            </a:r>
            <a:endParaRPr sz="1600"/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 sz="1600"/>
              <a:t>VER: https://developer.android.com/guide/components/intents-common?hl=es-419</a:t>
            </a:r>
            <a:endParaRPr sz="1600"/>
          </a:p>
          <a:p>
            <a:pPr indent="-2209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 sz="1600"/>
              <a:t>Ejemplo: crear una llamada de teléfono (abrir DIAL o marcar un número de teléfono)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/>
              <a:t>public void createLlamada(View view)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/>
              <a:t>        Intent intent=new Intent(Intent.ACTION_DIAL);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/>
              <a:t>                intent.setData(Uri.parse("tel:112"));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/>
              <a:t>        if(intent.resolveActivity(getPackageManager())!=null){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/>
              <a:t>            startActivity(intent);        }    }</a:t>
            </a:r>
            <a:endParaRPr/>
          </a:p>
          <a:p>
            <a:pPr indent="-32258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ES" sz="1600"/>
              <a:t>Ejemplo: ACTION_SET_ALARM</a:t>
            </a:r>
            <a:endParaRPr sz="1600"/>
          </a:p>
          <a:p>
            <a:pPr indent="-32258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ES" sz="1600"/>
              <a:t>Ejemplo: intent para navegar por una página web: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8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startActivity(new Intent(Intent.ACTION_VIEW,Uri.parse("http://www.google.com/")));</a:t>
            </a:r>
            <a:endParaRPr b="1" sz="1208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 u="sng">
                <a:solidFill>
                  <a:schemeClr val="hlink"/>
                </a:solidFill>
                <a:hlinkClick r:id="rId3"/>
              </a:rPr>
              <a:t>https://elbauldelprogramador.com/programacion-android-intents-conceptos/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 u="sng">
                <a:solidFill>
                  <a:schemeClr val="hlink"/>
                </a:solidFill>
                <a:hlinkClick r:id="rId4"/>
              </a:rPr>
              <a:t>https://nbortolotti.blogspot.com/2011/05/utilizando-intents-implicitos-para.html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1600"/>
              <a:t>https://developer.android.com/guide/components/intents-common?hl=es-419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838200" y="117250"/>
            <a:ext cx="10515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PASAR UN ARRAYLIST DE STRING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838200" y="1305500"/>
            <a:ext cx="10515600" cy="55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-ES" sz="1300"/>
              <a:t>AL LANZAR EL NTENT: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ES" sz="1300">
                <a:solidFill>
                  <a:srgbClr val="FF0000"/>
                </a:solidFill>
              </a:rPr>
              <a:t>        Intent intent = new Intent(this, MapsActivity.class);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ES" sz="1300"/>
              <a:t>       </a:t>
            </a:r>
            <a:r>
              <a:rPr lang="es-ES" sz="1300">
                <a:solidFill>
                  <a:srgbClr val="FF0000"/>
                </a:solidFill>
              </a:rPr>
              <a:t> ArrayList&lt;String&gt; ubicacionesSublista= new ArrayList&lt;String&gt;();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ES" sz="1300"/>
              <a:t>      	…….</a:t>
            </a:r>
            <a:endParaRPr sz="13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ES" sz="1300">
                <a:solidFill>
                  <a:srgbClr val="FF0000"/>
                </a:solidFill>
              </a:rPr>
              <a:t> intent.putStringArrayListExtra("location",ubicacionesSublista);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-ES" sz="1300">
                <a:solidFill>
                  <a:srgbClr val="FF0000"/>
                </a:solidFill>
              </a:rPr>
              <a:t>        	startActivity(intent);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-ES" sz="1300"/>
              <a:t>AL RECIBIR EL INTENT:</a:t>
            </a:r>
            <a:endParaRPr sz="1300"/>
          </a:p>
          <a:p>
            <a:pPr indent="0" lvl="0" marL="360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ES" sz="1300">
                <a:solidFill>
                  <a:srgbClr val="FF0000"/>
                </a:solidFill>
              </a:rPr>
              <a:t> Intent intent = getIntent();</a:t>
            </a:r>
            <a:endParaRPr sz="1300">
              <a:solidFill>
                <a:srgbClr val="FF0000"/>
              </a:solidFill>
            </a:endParaRPr>
          </a:p>
          <a:p>
            <a:pPr indent="0" lvl="0" marL="360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ES" sz="1300">
                <a:solidFill>
                  <a:srgbClr val="FF0000"/>
                </a:solidFill>
              </a:rPr>
              <a:t> ArrayList&lt;String&gt; ubi = intent.getStringArrayListExtra("location");</a:t>
            </a:r>
            <a:endParaRPr sz="1300">
              <a:solidFill>
                <a:srgbClr val="FF0000"/>
              </a:solidFill>
            </a:endParaRPr>
          </a:p>
          <a:p>
            <a:pPr indent="0" lvl="0" marL="360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ES" sz="1300"/>
              <a:t> …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