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xLqqHl5o70c7bFkxO32G1eVfu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7e0d7a2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7e0d7a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cd7d5228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cd7d522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training/notify-user/build-notification?hl=es-419" TargetMode="External"/><Relationship Id="rId4" Type="http://schemas.openxmlformats.org/officeDocument/2006/relationships/hyperlink" Target="http://www.androidcurso.com/index.php/recursos/38-unidad-8-servicios-notificaciones-y-receptores-de-anuncios/161-las-notificaciones-de-la-barra-de-estado#:~:text=La%20barra%20de%20estado%20de,est%C3%A1%20reservada%20para%20visualizar%20notificacion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training/appbar/setting-up?hl=es-419#jav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aps.com.mx/blog/crear-un-boton-optionsmenu-action-bar/" TargetMode="External"/><Relationship Id="rId4" Type="http://schemas.openxmlformats.org/officeDocument/2006/relationships/hyperlink" Target="https://naps.com.mx/blog/crear-un-contextmenu-en-android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01600" y="1122363"/>
            <a:ext cx="1056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/>
              <a:t>TEMA 5.2- INTERFAZ GRÁFICA II: CONSTRAINT LAYOUT. NOTIFICACIONES. MENÚS. ACTION BAR.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7e0d7a275_0_0"/>
          <p:cNvSpPr txBox="1"/>
          <p:nvPr>
            <p:ph idx="1" type="body"/>
          </p:nvPr>
        </p:nvSpPr>
        <p:spPr>
          <a:xfrm>
            <a:off x="838200" y="6035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Navegación por barra de botones en la parte inferior: Elegir Bottom Navigation Views Activity.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VER https://developer.android.com/reference/com/google/android/material/bottomnavigation/BottomNavigationView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482150" y="150574"/>
            <a:ext cx="10515600" cy="555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CONSTRAINT LAYOUT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Se construye gráficamente.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Se pueden obtener interfaces de usuario muy complejas.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Se permite transformar un Linear o un Relative Layout en un Constraint.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Al incluir un componente parecen 4 coordenadas o puntos azules que permiten asociar la posición relativa de dicho nuevo componente, al pulsar y arrastrar dicho punto hacia el lugar elegido del componente elegido. Así se queda alineado. Una vez establecida la relación el punto aparece de color rojo, y si se pulsa se elimina la asociación de esa posición.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Ej: Insertar un ImageView y alinearla arriba y abajo con el parent. Insertar un EditText y alinearlo a la derecha del ImageView; además que esté centrado (en altura) respecto del ImageView: unir los puntos superior e inferior.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Insertamos debajo 3 ImageView. Las alineamos de izquierda a derecha y las centramos: Center Horizontally.  Se crea una cadena entre ellas, que hace que estén igualmente distanciadas, con los mismos márgenes.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5429" y="4998293"/>
            <a:ext cx="22193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Material Design Colors: consejos de diseño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Color Primary : etiquetado con 400 (Tool bar: Barra de título). Se recomienda la letra color blanco.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Color Primary Dark (Status Bar): suele ser 900, o bien dos más que Color Primary: 600.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ColorAccent: para el elemento que tiene el focus o algún botón desatacado de la aplicación. Se puede usar un color complementario o bien un color más oscuro de la misma gama.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ColorSecondary: otro color que de contraste.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39575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NOTIFICACIONES EN ANDROID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653825" y="1088200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43434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ES"/>
              <a:t>Toast </a:t>
            </a:r>
            <a:r>
              <a:rPr lang="es-ES" sz="1200"/>
              <a:t>(Toast toast1 =Toast.makeText(getApplicationContext(),"Toast por defecto", Toast.LENGTH_SHORT).show();) Con la propiedad setGravity podemos personalizar la posición del Toast; por ej: toast.setGravity(Gravity.CENTER|Gravity.LEFT,0,0);. También se puede personalizar mediante un layout propio.</a:t>
            </a:r>
            <a:endParaRPr/>
          </a:p>
          <a:p>
            <a:pPr indent="-43434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ES"/>
              <a:t>Barra de Estado: notificaciones de la barra de estado: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VER: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https://developer.android.com/training/notify-user/build-notification?hl=es-419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Ejemplo: https://www.develou.com/android-action-bar/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4"/>
              </a:rPr>
              <a:t>http://www.androidcurso.com/index.php/recursos/38-unidad-8-servicios-notificaciones-y-receptores-de-anuncios/161-las-notificaciones-de-la-barra-de-estado#:~:text=La%20barra%20de%20estado%20de,est%C3%A1%20reservada%20para%20visualizar%20notificaciones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https://www.sgoliver.net/blog/notificaciones-en-android-ii-barra-de-estado/</a:t>
            </a:r>
            <a:endParaRPr/>
          </a:p>
          <a:p>
            <a:pPr indent="-43434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ES"/>
              <a:t>Diálogos</a:t>
            </a:r>
            <a:endParaRPr/>
          </a:p>
          <a:p>
            <a:pPr indent="-43434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ES"/>
              <a:t>Snackbar: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https://www.sgoliver.net/blog/notificaciones-en-android-iv-snackbar/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Ejemplo: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Snackbar.</a:t>
            </a:r>
            <a:r>
              <a:rPr i="1"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(view, </a:t>
            </a:r>
            <a:r>
              <a:rPr b="1" lang="es-E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"Replace with your own action"</a:t>
            </a:r>
            <a:r>
              <a:rPr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Snackbar.</a:t>
            </a:r>
            <a:r>
              <a:rPr b="1" i="1" lang="es-ES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.setAnchorView(R.id.</a:t>
            </a:r>
            <a:r>
              <a:rPr i="1" lang="es-ES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fab</a:t>
            </a:r>
            <a:r>
              <a:rPr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.setAction(</a:t>
            </a:r>
            <a:r>
              <a:rPr b="1" lang="es-E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"Action"</a:t>
            </a:r>
            <a:r>
              <a:rPr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ES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DIALOGOS: CLASE DialogFragmet (Tema 7)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public class DialogoTrabajas extends DialogFragment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public Dialog onCreateDialog (Bundle savedInstanceState)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AlertDialog.Builder builder = new AlertDialog.Builder(getActivity());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builder.setTitle("Test Trabajador");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builder.setMessage("Estás trabajando?");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builder.setPositiveButton("SÍ",new DialogInterface.OnClickListener()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    @RequiresApi(api = Build.VERSION_CODES.M)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    public void onClick(DialogInterface dialog, int id)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          Toast.makeText(getContext(), "Enhorabuena: estás trabajando!", Toast.LENGTH_SHORT).show();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});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builder.setNegativeButton("NO", new DialogInterface.OnClickListener()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    @Override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    public void onClick(DialogInterface dialog, int which)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        dialog.cancel();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});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    return builder.create();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ACTION BAR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Es un menú auxiliar de las aplicaciones de Android, que se ubica en la parte de arriba de cada Actividad.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Página de Android Developers: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https://developer.android.com/training/appbar/setting-up?hl=es-419#java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Características: https://www.develou.com/android-action-bar/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123950" y="185901"/>
            <a:ext cx="11229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2100"/>
              <a:t>NAVEGACIÓN: TIPOS DE MENÚS (https://developer.android.com/guide/topics/ui/menus?hl=es-419)</a:t>
            </a:r>
            <a:endParaRPr sz="2100"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175550" y="888275"/>
            <a:ext cx="11557500" cy="5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100"/>
              <a:t>TIPOS:</a:t>
            </a:r>
            <a:endParaRPr sz="2100"/>
          </a:p>
          <a:p>
            <a:pPr indent="-3619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/>
              <a:t>Menú de opciones en la barra ToolBar: ELEGIR Basic Activity porque trae incorporado el código que implementa este tipo de menú. Sólo tendremos que sobreescribir dos métodos:</a:t>
            </a:r>
            <a:endParaRPr sz="2100"/>
          </a:p>
          <a:p>
            <a:pPr indent="-361950" lvl="1" marL="9144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b="1" lang="es-ES" sz="2100"/>
              <a:t>onCreateOptionsMenu</a:t>
            </a:r>
            <a:r>
              <a:rPr lang="es-ES" sz="2100"/>
              <a:t>, que permite asociar un fichero xml que aparecerá en el menú de opciones y se guardará en la carpeta menu dentro de la carpeta res.</a:t>
            </a:r>
            <a:endParaRPr sz="2100"/>
          </a:p>
          <a:p>
            <a:pPr indent="-361950" lvl="1" marL="9144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b="1" lang="es-ES" sz="2100"/>
              <a:t>onOptionsItemSelected </a:t>
            </a:r>
            <a:r>
              <a:rPr lang="es-ES" sz="2100"/>
              <a:t>para programar el evento click; recibe por parámetro la opción de menú sobre el que se ha hecho clic, se recupera su id y se programa.</a:t>
            </a:r>
            <a:endParaRPr sz="2100"/>
          </a:p>
          <a:p>
            <a:pPr indent="-3619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/>
              <a:t>Menú  emergente</a:t>
            </a:r>
            <a:endParaRPr sz="2100"/>
          </a:p>
          <a:p>
            <a:pPr indent="-3619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/>
              <a:t>Menú contextual</a:t>
            </a:r>
            <a:endParaRPr sz="2100"/>
          </a:p>
          <a:p>
            <a:pPr indent="-50800" lvl="0" marL="2286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100"/>
              <a:t>EJEMPLO: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&lt;?xml version="1.0" encoding="utf-8"?&gt;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&lt;menu xmlns:android="http://schemas.android.com/apk/res/android"&gt;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    &lt;item android:id="@+id/new_game"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          android:icon="@drawable/ic_new_game"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          android:title="@string/new_game"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          android:showAsAction="ifRoom"/&gt;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    &lt;item android:id="@+id/help"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          android:icon="@drawable/ic_help"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          android:title="@string/help" /&gt;</a:t>
            </a:r>
            <a:endParaRPr sz="2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/>
              <a:t>&lt;/menu&gt;</a:t>
            </a:r>
            <a:endParaRPr sz="2100"/>
          </a:p>
          <a:p>
            <a:pPr indent="-50800" lvl="0" marL="2286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100"/>
              <a:t>ATRIBUTOS de item: id, icon (suelen ser de color blanco; se suele añadir a las opciones que aparecerán directamente en la ToolBar), title, showAsAction (para opciones relevantes que aparecerán directamente en el ToolBar, asignar ifRoom).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cd7d52283_0_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/>
              <a:t>3 TIPOS DE MENÚS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/>
              <a:t>https://developer.android.com/guide/topics/ui/menus?hl=es-419</a:t>
            </a:r>
            <a:endParaRPr sz="1700"/>
          </a:p>
        </p:txBody>
      </p:sp>
      <p:sp>
        <p:nvSpPr>
          <p:cNvPr id="126" name="Google Shape;126;g25cd7d52283_0_5"/>
          <p:cNvSpPr txBox="1"/>
          <p:nvPr>
            <p:ph idx="1" type="body"/>
          </p:nvPr>
        </p:nvSpPr>
        <p:spPr>
          <a:xfrm>
            <a:off x="628650" y="1369219"/>
            <a:ext cx="7886700" cy="326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1.- Options Menu en ActionBar: (elegir Activity correspondiente)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Ejemplo: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https://naps.com.mx/blog/crear-un-boton-optionsmenu-action-bar/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2.- Context Menu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Ejemplo: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https://naps.com.mx/blog/crear-un-contextmenu-en-android/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3.- Emergente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83300" y="-91200"/>
            <a:ext cx="11225400" cy="51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3600"/>
              <a:t>NAVIGATION DRAWER</a:t>
            </a:r>
            <a:endParaRPr sz="36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3600"/>
              <a:t>Crear un proyecto con menú de tipo Navigation Drawer personalizado:</a:t>
            </a:r>
            <a:endParaRPr sz="3600"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➔"/>
            </a:pPr>
            <a:r>
              <a:rPr lang="es-ES" sz="3600"/>
              <a:t>Elegir Navigation Drawer Views Activity (incorpora barra de aplicación con menú ND a la izquierda y menú tradicional a la derecha y botón flotante)</a:t>
            </a:r>
            <a:endParaRPr sz="3600"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➔"/>
            </a:pPr>
            <a:r>
              <a:rPr lang="es-ES" sz="3600"/>
              <a:t>Cambiar fondo, título y subtítulo de la cabecera.</a:t>
            </a:r>
            <a:endParaRPr sz="3600"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➔"/>
            </a:pPr>
            <a:r>
              <a:rPr lang="es-ES" sz="3600"/>
              <a:t>Cambiar opciones del menú creado por defecto.</a:t>
            </a:r>
            <a:endParaRPr sz="3600"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➔"/>
            </a:pPr>
            <a:r>
              <a:rPr lang="es-ES" sz="3600"/>
              <a:t>Añadir Toast tras elegir cada opción.</a:t>
            </a:r>
            <a:endParaRPr sz="3600"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➔"/>
            </a:pPr>
            <a:r>
              <a:rPr lang="es-ES" sz="3600"/>
              <a:t>Eliminar el botón flotante.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