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1" r:id="rId6"/>
    <p:sldId id="260" r:id="rId7"/>
    <p:sldId id="259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3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0A32-E163-49A1-8E66-29A4DFFEBA62}" type="datetimeFigureOut">
              <a:rPr lang="es-CL" smtClean="0"/>
              <a:t>20-08-2015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81B-DD78-4966-866A-8F98B3117EA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980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0A32-E163-49A1-8E66-29A4DFFEBA62}" type="datetimeFigureOut">
              <a:rPr lang="es-CL" smtClean="0"/>
              <a:t>20-08-2015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81B-DD78-4966-866A-8F98B3117EA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914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0A32-E163-49A1-8E66-29A4DFFEBA62}" type="datetimeFigureOut">
              <a:rPr lang="es-CL" smtClean="0"/>
              <a:t>20-08-2015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81B-DD78-4966-866A-8F98B3117EA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2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0A32-E163-49A1-8E66-29A4DFFEBA62}" type="datetimeFigureOut">
              <a:rPr lang="es-CL" smtClean="0"/>
              <a:t>20-08-2015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81B-DD78-4966-866A-8F98B3117EA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066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0A32-E163-49A1-8E66-29A4DFFEBA62}" type="datetimeFigureOut">
              <a:rPr lang="es-CL" smtClean="0"/>
              <a:t>20-08-2015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81B-DD78-4966-866A-8F98B3117EA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990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0A32-E163-49A1-8E66-29A4DFFEBA62}" type="datetimeFigureOut">
              <a:rPr lang="es-CL" smtClean="0"/>
              <a:t>20-08-2015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81B-DD78-4966-866A-8F98B3117EA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241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0A32-E163-49A1-8E66-29A4DFFEBA62}" type="datetimeFigureOut">
              <a:rPr lang="es-CL" smtClean="0"/>
              <a:t>20-08-2015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81B-DD78-4966-866A-8F98B3117EA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344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0A32-E163-49A1-8E66-29A4DFFEBA62}" type="datetimeFigureOut">
              <a:rPr lang="es-CL" smtClean="0"/>
              <a:t>20-08-2015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81B-DD78-4966-866A-8F98B3117EA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18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0A32-E163-49A1-8E66-29A4DFFEBA62}" type="datetimeFigureOut">
              <a:rPr lang="es-CL" smtClean="0"/>
              <a:t>20-08-2015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81B-DD78-4966-866A-8F98B3117EA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15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0A32-E163-49A1-8E66-29A4DFFEBA62}" type="datetimeFigureOut">
              <a:rPr lang="es-CL" smtClean="0"/>
              <a:t>20-08-2015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81B-DD78-4966-866A-8F98B3117EA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353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0A32-E163-49A1-8E66-29A4DFFEBA62}" type="datetimeFigureOut">
              <a:rPr lang="es-CL" smtClean="0"/>
              <a:t>20-08-2015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81B-DD78-4966-866A-8F98B3117EA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171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0A32-E163-49A1-8E66-29A4DFFEBA62}" type="datetimeFigureOut">
              <a:rPr lang="es-CL" smtClean="0"/>
              <a:t>20-08-2015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A181B-DD78-4966-866A-8F98B3117EA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900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Formateo de Datos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44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Relleno de datos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 van a generar 2 productos:</a:t>
            </a:r>
          </a:p>
          <a:p>
            <a:r>
              <a:rPr lang="es-CL" dirty="0" smtClean="0"/>
              <a:t>Primero: </a:t>
            </a:r>
            <a:r>
              <a:rPr lang="es-CL" dirty="0" err="1" smtClean="0"/>
              <a:t>GapsEst</a:t>
            </a:r>
            <a:r>
              <a:rPr lang="es-CL" dirty="0" smtClean="0"/>
              <a:t>, que es un data </a:t>
            </a:r>
            <a:r>
              <a:rPr lang="es-CL" dirty="0" err="1" smtClean="0"/>
              <a:t>frame</a:t>
            </a:r>
            <a:r>
              <a:rPr lang="es-CL" dirty="0" smtClean="0"/>
              <a:t> en donde se puede ver el porcentaje de datos rellenados (gaps/(longitud de registro)).</a:t>
            </a:r>
          </a:p>
          <a:p>
            <a:endParaRPr lang="es-CL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7272808" cy="276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0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Relleno de Datos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Segundo: almacenamiento de datos en carpeta </a:t>
            </a:r>
            <a:r>
              <a:rPr lang="es-CL" dirty="0" err="1" smtClean="0"/>
              <a:t>daily</a:t>
            </a:r>
            <a:r>
              <a:rPr lang="es-CL" dirty="0" smtClean="0"/>
              <a:t>.</a:t>
            </a:r>
          </a:p>
          <a:p>
            <a:endParaRPr lang="es-C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4968552" cy="355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80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Finalmente, tendremos una serie rellenada y lista para ser utilizada en el </a:t>
            </a:r>
            <a:r>
              <a:rPr lang="es-CL" smtClean="0"/>
              <a:t>script 03_prep_ntcc_PAIS</a:t>
            </a:r>
            <a:r>
              <a:rPr lang="es-CL" dirty="0" smtClean="0"/>
              <a:t>.</a:t>
            </a:r>
            <a:endParaRPr lang="es-CL" dirty="0"/>
          </a:p>
        </p:txBody>
      </p:sp>
      <p:pic>
        <p:nvPicPr>
          <p:cNvPr id="8194" name="Picture 2" descr="C:\Users\Magister\Documents\CAZALAC\Proyectos\simgen\dat_gabri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3382"/>
            <a:ext cx="4176464" cy="348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Formato de Entrada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Los datos deben tener el siguiente formato</a:t>
            </a:r>
            <a:endParaRPr lang="es-CL" b="1" dirty="0" smtClean="0">
              <a:solidFill>
                <a:srgbClr val="FF0000"/>
              </a:solidFill>
            </a:endParaRPr>
          </a:p>
          <a:p>
            <a:endParaRPr lang="es-CL" b="1" dirty="0"/>
          </a:p>
          <a:p>
            <a:endParaRPr lang="es-CL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24" y="2348880"/>
            <a:ext cx="4918036" cy="357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64088" y="2348880"/>
            <a:ext cx="34676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 smtClean="0"/>
          </a:p>
          <a:p>
            <a:pPr algn="ctr"/>
            <a:endParaRPr lang="es-CL" b="1" dirty="0"/>
          </a:p>
          <a:p>
            <a:pPr algn="ctr"/>
            <a:r>
              <a:rPr lang="es-CL" sz="2400" b="1" dirty="0" smtClean="0"/>
              <a:t>El archivo DEBE ser un CSV.</a:t>
            </a:r>
          </a:p>
          <a:p>
            <a:pPr algn="ctr"/>
            <a:endParaRPr lang="es-CL" b="1" dirty="0"/>
          </a:p>
          <a:p>
            <a:pPr algn="ctr"/>
            <a:endParaRPr lang="es-CL" b="1" dirty="0"/>
          </a:p>
        </p:txBody>
      </p:sp>
      <p:sp>
        <p:nvSpPr>
          <p:cNvPr id="7" name="Rectangle 6"/>
          <p:cNvSpPr/>
          <p:nvPr/>
        </p:nvSpPr>
        <p:spPr>
          <a:xfrm>
            <a:off x="5364088" y="3668634"/>
            <a:ext cx="3467684" cy="278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 smtClean="0"/>
          </a:p>
          <a:p>
            <a:pPr algn="ctr"/>
            <a:endParaRPr lang="es-CL" b="1" dirty="0"/>
          </a:p>
          <a:p>
            <a:pPr algn="ctr"/>
            <a:r>
              <a:rPr lang="es-CL" sz="2400" b="1" dirty="0" smtClean="0"/>
              <a:t>El número de archivos depende exclusivamente de la cantidad de estaciones a utilizar.</a:t>
            </a:r>
          </a:p>
          <a:p>
            <a:pPr algn="ctr"/>
            <a:endParaRPr lang="es-CL" sz="2400" b="1" dirty="0"/>
          </a:p>
          <a:p>
            <a:pPr algn="ctr"/>
            <a:r>
              <a:rPr lang="es-CL" sz="2000" b="1" dirty="0" smtClean="0"/>
              <a:t>(n estaciones = n archivos)</a:t>
            </a:r>
          </a:p>
          <a:p>
            <a:pPr algn="ctr"/>
            <a:endParaRPr lang="es-CL" b="1" dirty="0"/>
          </a:p>
          <a:p>
            <a:pPr algn="ctr"/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7547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NOTA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¿Puede una estación carecer de datos en ciertos períodos?</a:t>
            </a:r>
          </a:p>
          <a:p>
            <a:endParaRPr lang="es-CL" dirty="0"/>
          </a:p>
          <a:p>
            <a:r>
              <a:rPr lang="es-CL" sz="9600" b="1" dirty="0" smtClean="0">
                <a:solidFill>
                  <a:srgbClr val="C00000"/>
                </a:solidFill>
              </a:rPr>
              <a:t>SÍ</a:t>
            </a:r>
          </a:p>
          <a:p>
            <a:r>
              <a:rPr lang="es-CL" sz="2400" b="1" dirty="0" smtClean="0">
                <a:solidFill>
                  <a:srgbClr val="C00000"/>
                </a:solidFill>
              </a:rPr>
              <a:t>La metodología se encargará de rellenar la serie (de manera estadística)</a:t>
            </a:r>
            <a:endParaRPr lang="es-CL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3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Pegado de Archivos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</a:t>
            </a:r>
            <a:r>
              <a:rPr lang="es-CL" dirty="0" smtClean="0"/>
              <a:t>egar los datos POR ESTACIÓN, en la carpeta </a:t>
            </a:r>
            <a:r>
              <a:rPr lang="es-CL" dirty="0" err="1" smtClean="0"/>
              <a:t>Input_Datos</a:t>
            </a:r>
            <a:r>
              <a:rPr lang="es-CL" dirty="0" smtClean="0"/>
              <a:t> (dentro del proyecto </a:t>
            </a:r>
            <a:r>
              <a:rPr lang="es-CL" dirty="0" err="1" smtClean="0"/>
              <a:t>simgen</a:t>
            </a:r>
            <a:r>
              <a:rPr lang="es-CL" dirty="0" smtClean="0"/>
              <a:t>)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85604"/>
            <a:ext cx="2808312" cy="309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96952"/>
            <a:ext cx="3096344" cy="288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563888" y="4440518"/>
            <a:ext cx="11521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63888" y="4735017"/>
            <a:ext cx="1368152" cy="71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dirty="0" err="1" smtClean="0"/>
              <a:t>csv</a:t>
            </a:r>
            <a:endParaRPr lang="es-CL" sz="5400" dirty="0"/>
          </a:p>
        </p:txBody>
      </p:sp>
    </p:spTree>
    <p:extLst>
      <p:ext uri="{BB962C8B-B14F-4D97-AF65-F5344CB8AC3E}">
        <p14:creationId xmlns:p14="http://schemas.microsoft.com/office/powerpoint/2010/main" val="8117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Uso de script «</a:t>
            </a:r>
            <a:r>
              <a:rPr lang="es-CL" dirty="0" err="1" smtClean="0"/>
              <a:t>Formateo_Datos_Pais</a:t>
            </a:r>
            <a:r>
              <a:rPr lang="es-CL" dirty="0" smtClean="0"/>
              <a:t>»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68737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520" y="3645024"/>
            <a:ext cx="1224136" cy="219930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4569" y="3864954"/>
            <a:ext cx="1915223" cy="11482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5576" y="5013176"/>
            <a:ext cx="41044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Se crea un data </a:t>
            </a:r>
            <a:r>
              <a:rPr lang="es-CL" dirty="0" err="1" smtClean="0"/>
              <a:t>frame</a:t>
            </a:r>
            <a:r>
              <a:rPr lang="es-CL" dirty="0" smtClean="0"/>
              <a:t> que almacena las fechas de inicio/término de las variables por estación.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7935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datos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Ejecutadas las ~80 líneas, se obtiene lo siguiente: tabla (</a:t>
            </a:r>
            <a:r>
              <a:rPr lang="es-CL" dirty="0" err="1" smtClean="0"/>
              <a:t>st_datainfo</a:t>
            </a:r>
            <a:r>
              <a:rPr lang="es-CL" dirty="0" smtClean="0"/>
              <a:t>)</a:t>
            </a:r>
          </a:p>
          <a:p>
            <a:endParaRPr lang="es-CL" dirty="0"/>
          </a:p>
          <a:p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9" y="2708920"/>
            <a:ext cx="896816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79712" y="4941168"/>
            <a:ext cx="72008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1er dato de </a:t>
            </a:r>
            <a:r>
              <a:rPr lang="es-CL" dirty="0" err="1" smtClean="0"/>
              <a:t>Pp</a:t>
            </a:r>
            <a:endParaRPr lang="es-CL" dirty="0"/>
          </a:p>
        </p:txBody>
      </p:sp>
      <p:sp>
        <p:nvSpPr>
          <p:cNvPr id="6" name="Rectangle 5"/>
          <p:cNvSpPr/>
          <p:nvPr/>
        </p:nvSpPr>
        <p:spPr>
          <a:xfrm>
            <a:off x="3203848" y="4916826"/>
            <a:ext cx="8640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último dato de </a:t>
            </a:r>
            <a:r>
              <a:rPr lang="es-CL" dirty="0" err="1" smtClean="0"/>
              <a:t>Pp</a:t>
            </a:r>
            <a:endParaRPr lang="es-CL" dirty="0"/>
          </a:p>
        </p:txBody>
      </p:sp>
      <p:sp>
        <p:nvSpPr>
          <p:cNvPr id="7" name="Rectangle 6"/>
          <p:cNvSpPr/>
          <p:nvPr/>
        </p:nvSpPr>
        <p:spPr>
          <a:xfrm>
            <a:off x="4427984" y="4903857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1er dato de </a:t>
            </a:r>
            <a:r>
              <a:rPr lang="es-CL" dirty="0" err="1" smtClean="0"/>
              <a:t>Tmin</a:t>
            </a:r>
            <a:endParaRPr lang="es-CL" dirty="0"/>
          </a:p>
        </p:txBody>
      </p:sp>
      <p:sp>
        <p:nvSpPr>
          <p:cNvPr id="8" name="Rectangle 7"/>
          <p:cNvSpPr/>
          <p:nvPr/>
        </p:nvSpPr>
        <p:spPr>
          <a:xfrm>
            <a:off x="5550411" y="4896795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Último dato de </a:t>
            </a:r>
            <a:r>
              <a:rPr lang="es-CL" dirty="0" err="1" smtClean="0"/>
              <a:t>Tmin</a:t>
            </a:r>
            <a:endParaRPr lang="es-CL" dirty="0"/>
          </a:p>
        </p:txBody>
      </p:sp>
      <p:sp>
        <p:nvSpPr>
          <p:cNvPr id="9" name="Rectangle 8"/>
          <p:cNvSpPr/>
          <p:nvPr/>
        </p:nvSpPr>
        <p:spPr>
          <a:xfrm>
            <a:off x="6732240" y="4876085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1er dato de </a:t>
            </a:r>
            <a:r>
              <a:rPr lang="es-CL" dirty="0" err="1" smtClean="0"/>
              <a:t>Tmáx</a:t>
            </a:r>
            <a:endParaRPr lang="es-CL" dirty="0"/>
          </a:p>
        </p:txBody>
      </p:sp>
      <p:sp>
        <p:nvSpPr>
          <p:cNvPr id="10" name="Rectangle 9"/>
          <p:cNvSpPr/>
          <p:nvPr/>
        </p:nvSpPr>
        <p:spPr>
          <a:xfrm>
            <a:off x="7884368" y="4848313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Último dato de </a:t>
            </a:r>
            <a:r>
              <a:rPr lang="es-CL" dirty="0" err="1" smtClean="0"/>
              <a:t>Tmáx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7207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datos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dirty="0" smtClean="0"/>
              <a:t>Una vez observada la tabla anterior, el usuario debe determinar el período común para TODAS LAS ESTACIONES. </a:t>
            </a:r>
          </a:p>
          <a:p>
            <a:endParaRPr lang="es-CL" dirty="0"/>
          </a:p>
          <a:p>
            <a:r>
              <a:rPr lang="es-CL" dirty="0" smtClean="0"/>
              <a:t>Tomar en cuenta que el set de datos debe comenzar el 1° de enero del año más «viejo» y finalizar el 31 de diciembre del año más «joven». ( </a:t>
            </a:r>
            <a:r>
              <a:rPr lang="es-CL" dirty="0" err="1" smtClean="0"/>
              <a:t>ej</a:t>
            </a:r>
            <a:r>
              <a:rPr lang="es-CL" dirty="0" smtClean="0"/>
              <a:t>: 01/01/1960 – 31/12/2014)</a:t>
            </a:r>
            <a:endParaRPr lang="es-CL" dirty="0"/>
          </a:p>
          <a:p>
            <a:endParaRPr lang="es-CL" dirty="0" smtClean="0"/>
          </a:p>
          <a:p>
            <a:r>
              <a:rPr lang="es-CL" dirty="0" smtClean="0"/>
              <a:t>Si hay una estación con un período muy corto, se puede descartar y trabajar con las otras.</a:t>
            </a:r>
          </a:p>
          <a:p>
            <a:pPr marL="0" indent="0">
              <a:buNone/>
            </a:pPr>
            <a:endParaRPr lang="es-CL" dirty="0" smtClean="0"/>
          </a:p>
          <a:p>
            <a:r>
              <a:rPr lang="es-CL" dirty="0" smtClean="0"/>
              <a:t>Tomada la decisión, se debe editar cada uno de los archivos para que se establezcan dentro del mismo período.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6812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datos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Corregido los archivos, se hace funcionar nuevamente el script. (filas 1 - ~80)</a:t>
            </a:r>
          </a:p>
          <a:p>
            <a:endParaRPr lang="es-CL" dirty="0"/>
          </a:p>
          <a:p>
            <a:r>
              <a:rPr lang="es-CL" dirty="0" smtClean="0"/>
              <a:t>Recomendable revisar la tabla </a:t>
            </a:r>
            <a:r>
              <a:rPr lang="es-CL" dirty="0" err="1" smtClean="0"/>
              <a:t>st_datainfo</a:t>
            </a:r>
            <a:r>
              <a:rPr lang="es-CL" dirty="0" smtClean="0"/>
              <a:t> nuevamente para asegurarse que esté todo dentro de lo pensado.</a:t>
            </a:r>
          </a:p>
          <a:p>
            <a:r>
              <a:rPr lang="es-CL" dirty="0" smtClean="0"/>
              <a:t> </a:t>
            </a:r>
            <a:r>
              <a:rPr lang="es-CL" dirty="0" smtClean="0">
                <a:solidFill>
                  <a:srgbClr val="C00000"/>
                </a:solidFill>
              </a:rPr>
              <a:t>Importante: las fechas no necesariamente van a coincidir, dado que pueden existir períodos iniciales sin datos.</a:t>
            </a:r>
            <a:endParaRPr lang="es-C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Relleno de datos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Correr filas ~100 a ~145.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38440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3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386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Formateo de Datos</vt:lpstr>
      <vt:lpstr>Formato de Entrada</vt:lpstr>
      <vt:lpstr>NOTA</vt:lpstr>
      <vt:lpstr>Pegado de Archivos</vt:lpstr>
      <vt:lpstr>Uso de script «Formateo_Datos_Pais»</vt:lpstr>
      <vt:lpstr>Análisis de datos</vt:lpstr>
      <vt:lpstr>Análisis de datos</vt:lpstr>
      <vt:lpstr>Análisis de datos</vt:lpstr>
      <vt:lpstr>Relleno de datos</vt:lpstr>
      <vt:lpstr>Relleno de datos</vt:lpstr>
      <vt:lpstr>Relleno de Datos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Formateo de Datos</dc:title>
  <dc:creator>HMC</dc:creator>
  <cp:lastModifiedBy>HMC</cp:lastModifiedBy>
  <cp:revision>9</cp:revision>
  <dcterms:created xsi:type="dcterms:W3CDTF">2015-08-20T04:55:41Z</dcterms:created>
  <dcterms:modified xsi:type="dcterms:W3CDTF">2015-08-20T06:15:55Z</dcterms:modified>
</cp:coreProperties>
</file>