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59" r:id="rId4"/>
    <p:sldId id="265" r:id="rId5"/>
    <p:sldId id="260" r:id="rId6"/>
    <p:sldId id="261" r:id="rId7"/>
    <p:sldId id="262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CB547-D6D8-4D21-8F15-154711FF6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598F0D-AB3C-4EDE-82E9-D220134F5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CBB71F-6391-4DA9-8519-E0327DEEC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7D6E-964A-430C-975D-AD3BBD38F056}" type="datetimeFigureOut">
              <a:rPr lang="es-CL" smtClean="0"/>
              <a:t>13-05-2019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DE1F64-8761-4D1A-B611-126F9735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AC44BB-90A4-4406-9896-EE4C2224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1847-3C59-49EB-829D-B935CDEB22A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969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03F74-7CA9-4C11-A87C-B2AA07DC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85BA58-27E3-408E-86E7-3C05705B1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939A0A-3E1F-4222-8A1C-39098176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7D6E-964A-430C-975D-AD3BBD38F056}" type="datetimeFigureOut">
              <a:rPr lang="es-CL" smtClean="0"/>
              <a:t>13-05-2019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1A6E6D-7F8F-4503-8BB1-DBCADB23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F6F23F-8179-44E9-BCAA-1802713F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1847-3C59-49EB-829D-B935CDEB22A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950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6975B6-24D7-4059-82F1-C48599B28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9C8D67-8E7D-4FF7-82D3-9BB18B39C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E8BF7E-7468-4248-B952-A9D1CD19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7D6E-964A-430C-975D-AD3BBD38F056}" type="datetimeFigureOut">
              <a:rPr lang="es-CL" smtClean="0"/>
              <a:t>13-05-2019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35C7EE-61C5-4E0F-8C31-F57E2CD75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5B899A-780B-4591-84AB-EE0E6DCA9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1847-3C59-49EB-829D-B935CDEB22A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97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71DDC-9CCD-493A-854C-1C807C0F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A9E425-208C-4443-928D-BD51700C8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5CCD0E-0AC9-4FB2-907F-DF13DBD4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7D6E-964A-430C-975D-AD3BBD38F056}" type="datetimeFigureOut">
              <a:rPr lang="es-CL" smtClean="0"/>
              <a:t>13-05-2019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6C4336-BFDE-41AD-8F1E-5CCB1B0A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3F4458-899C-4D80-BA6D-C2D1CA92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1847-3C59-49EB-829D-B935CDEB22A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352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C28EE-49BD-40A1-9DCB-052616A3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7588FE-31A6-4155-B56A-409DF7783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780B57-D5FA-4F09-A347-ED96D80B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7D6E-964A-430C-975D-AD3BBD38F056}" type="datetimeFigureOut">
              <a:rPr lang="es-CL" smtClean="0"/>
              <a:t>13-05-2019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861AFF-89B1-4842-9E03-4648CA11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A2471F-E60D-426D-97B5-C99E71CC2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1847-3C59-49EB-829D-B935CDEB22A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1814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DEB10-F715-473F-B61A-273A2FEC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5A74ED-B2A7-4B71-A0CC-2BD0A9844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BA3FA9-45AF-4BCD-95D9-E2250A259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515C03-B5EB-4F35-A907-90549537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7D6E-964A-430C-975D-AD3BBD38F056}" type="datetimeFigureOut">
              <a:rPr lang="es-CL" smtClean="0"/>
              <a:t>13-05-2019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4EF6FB-585D-4429-81EA-B988F6B2E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8B0AB0-BA8D-4F19-9C08-11E968B3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1847-3C59-49EB-829D-B935CDEB22A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484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A5993-2C5D-43D7-AFE5-23F410B3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997648-0924-4757-96C4-A1DCFCE19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21FE62-35D2-4485-B5E5-1A677119D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D10DD2-4807-40C9-A853-EDEC62B34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B7980D-9813-4371-BE4B-D156203F0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3F340CC-330C-494A-9870-D330DB1F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7D6E-964A-430C-975D-AD3BBD38F056}" type="datetimeFigureOut">
              <a:rPr lang="es-CL" smtClean="0"/>
              <a:t>13-05-2019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6A4786-F008-4597-A1B5-6DB64670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E28F84-2CE2-4210-8719-8A80BE04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1847-3C59-49EB-829D-B935CDEB22A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848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063C5-CB9A-483D-BF38-10768CB4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556EA0-4A92-4FD0-93DA-3BCE528B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7D6E-964A-430C-975D-AD3BBD38F056}" type="datetimeFigureOut">
              <a:rPr lang="es-CL" smtClean="0"/>
              <a:t>13-05-2019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B95D39-C6B2-4FDD-8426-7A6390E1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171DE0-9315-46D8-AA07-2816CAFD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1847-3C59-49EB-829D-B935CDEB22A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947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47729DC-8973-4BB1-9D50-4E17F017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7D6E-964A-430C-975D-AD3BBD38F056}" type="datetimeFigureOut">
              <a:rPr lang="es-CL" smtClean="0"/>
              <a:t>13-05-2019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0AC35C-B371-406E-9124-565909F3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14ECC5-957C-4519-B075-F39E72BA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1847-3C59-49EB-829D-B935CDEB22A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87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1611A-461C-4D71-9D50-39C88358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8852EF-08CD-42DB-9D3A-27DAC6285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86D8A0-9E13-463F-9649-C42540F84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C8623C-E1A2-4F0E-A9B5-659DD424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7D6E-964A-430C-975D-AD3BBD38F056}" type="datetimeFigureOut">
              <a:rPr lang="es-CL" smtClean="0"/>
              <a:t>13-05-2019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110E56-14EB-427D-9708-ED8FF65E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016323-4BE4-492E-B2A2-7BCAFADD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1847-3C59-49EB-829D-B935CDEB22A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1517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A1445-E0B9-46F8-B0D9-30B235B4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34D9610-593A-4507-8D8E-CBD17D69D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246058-AF58-4381-BF19-F1756A043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F8F0FD-B964-41EE-A77D-D8319B3D7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B7D6E-964A-430C-975D-AD3BBD38F056}" type="datetimeFigureOut">
              <a:rPr lang="es-CL" smtClean="0"/>
              <a:t>13-05-2019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522210-3187-4F94-8586-0985DD3E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C2FFD0-D341-49E6-962C-77EA31F1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31847-3C59-49EB-829D-B935CDEB22A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687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12C713-5E9E-4BC7-84EC-A8DB788B9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419ACB-D2A2-4872-ACE6-2588FB211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163BD2-75CF-40B9-A2A5-12C0F5316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B7D6E-964A-430C-975D-AD3BBD38F056}" type="datetimeFigureOut">
              <a:rPr lang="es-CL" smtClean="0"/>
              <a:t>13-05-2019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F8DA72-C8DC-4FC0-A74E-8551815B3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EA07AF-1DCE-4900-B03F-080CF7579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31847-3C59-49EB-829D-B935CDEB22A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228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19674-120A-4544-8D47-4555BF72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1) Ingreso de Información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EB6CBA-EC27-456F-B61D-DAC88E58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Carpeta “Input Datos”, Formato:</a:t>
            </a:r>
            <a:endParaRPr lang="pt-BR" dirty="0"/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259615-D409-4BAC-AAE0-622898DCC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9089"/>
            <a:ext cx="4829175" cy="32861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0D0A551-28AB-44A8-AE3E-CAFE15845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05075"/>
            <a:ext cx="78771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7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5AF8B-6F19-4DFE-BC11-B27FA627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Otras Carpetas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0F25A5-E152-46BD-8299-5F962F8B8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\</a:t>
            </a:r>
            <a:r>
              <a:rPr lang="es-CL" dirty="0" err="1"/>
              <a:t>simgen</a:t>
            </a:r>
            <a:r>
              <a:rPr lang="es-CL" dirty="0"/>
              <a:t>\log -&gt; Salida de Python</a:t>
            </a:r>
          </a:p>
          <a:p>
            <a:r>
              <a:rPr lang="es-CL" dirty="0"/>
              <a:t>\</a:t>
            </a:r>
            <a:r>
              <a:rPr lang="es-CL" dirty="0" err="1"/>
              <a:t>simgen</a:t>
            </a:r>
            <a:r>
              <a:rPr lang="es-CL" dirty="0"/>
              <a:t>\ </a:t>
            </a:r>
            <a:r>
              <a:rPr lang="es-CL" dirty="0" err="1"/>
              <a:t>archivos_de_ejemplos</a:t>
            </a:r>
            <a:r>
              <a:rPr lang="es-CL" dirty="0"/>
              <a:t> -&gt; Archivos de ejemplo de información meteorológica</a:t>
            </a:r>
          </a:p>
        </p:txBody>
      </p:sp>
    </p:spTree>
    <p:extLst>
      <p:ext uri="{BB962C8B-B14F-4D97-AF65-F5344CB8AC3E}">
        <p14:creationId xmlns:p14="http://schemas.microsoft.com/office/powerpoint/2010/main" val="187742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19674-120A-4544-8D47-4555BF72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1) </a:t>
            </a:r>
            <a:r>
              <a:rPr lang="es-CL" dirty="0" err="1"/>
              <a:t>Procesamiento.R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EB6CBA-EC27-456F-B61D-DAC88E58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Cambiar Directorio de Trabajo </a:t>
            </a:r>
          </a:p>
          <a:p>
            <a:pPr lvl="1"/>
            <a:r>
              <a:rPr lang="es-CL" dirty="0" err="1"/>
              <a:t>setwd</a:t>
            </a:r>
            <a:r>
              <a:rPr lang="es-CL" dirty="0"/>
              <a:t>("D:/Dropbox-Temporal/cazalac/simgen-Limari_v3")</a:t>
            </a:r>
          </a:p>
          <a:p>
            <a:r>
              <a:rPr lang="es-CL" dirty="0"/>
              <a:t>Cargar Funciones</a:t>
            </a:r>
          </a:p>
          <a:p>
            <a:pPr lvl="1"/>
            <a:r>
              <a:rPr lang="es-ES" dirty="0" err="1"/>
              <a:t>source</a:t>
            </a:r>
            <a:r>
              <a:rPr lang="es-ES" dirty="0"/>
              <a:t>("Procesamiento/</a:t>
            </a:r>
            <a:r>
              <a:rPr lang="es-ES" dirty="0" err="1"/>
              <a:t>libreria_preproceso.R</a:t>
            </a:r>
            <a:r>
              <a:rPr lang="es-ES" dirty="0"/>
              <a:t>")</a:t>
            </a:r>
          </a:p>
          <a:p>
            <a:r>
              <a:rPr lang="es-CL" dirty="0"/>
              <a:t>Cargar Librerías</a:t>
            </a:r>
          </a:p>
          <a:p>
            <a:pPr lvl="1"/>
            <a:r>
              <a:rPr lang="es-CL" dirty="0" err="1"/>
              <a:t>cargar_librerias</a:t>
            </a:r>
            <a:r>
              <a:rPr lang="es-CL" dirty="0"/>
              <a:t>()</a:t>
            </a:r>
          </a:p>
          <a:p>
            <a:r>
              <a:rPr lang="es-CL" dirty="0"/>
              <a:t>Borrar Archivos (No es necesario cambiar)</a:t>
            </a:r>
          </a:p>
          <a:p>
            <a:pPr lvl="1"/>
            <a:r>
              <a:rPr lang="pt-BR" dirty="0" err="1"/>
              <a:t>remover_archivos_antiguos</a:t>
            </a:r>
            <a:r>
              <a:rPr lang="pt-BR" dirty="0"/>
              <a:t>(</a:t>
            </a:r>
            <a:r>
              <a:rPr lang="pt-BR" dirty="0" err="1"/>
              <a:t>directorio</a:t>
            </a:r>
            <a:r>
              <a:rPr lang="pt-BR" dirty="0"/>
              <a:t> = c("output_sim","obs","acru","Procesamiento_output","daily","input_sim"))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6686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19674-120A-4544-8D47-4555BF72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1) </a:t>
            </a:r>
            <a:r>
              <a:rPr lang="es-CL" dirty="0" err="1"/>
              <a:t>Procesamiento.R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EB6CBA-EC27-456F-B61D-DAC88E58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/>
              <a:t>Formateo y relleno de datos</a:t>
            </a:r>
          </a:p>
          <a:p>
            <a:pPr lvl="1"/>
            <a:r>
              <a:rPr lang="es-CL" dirty="0" err="1"/>
              <a:t>formateo_datos_pais</a:t>
            </a:r>
            <a:r>
              <a:rPr lang="es-CL" dirty="0"/>
              <a:t>()</a:t>
            </a:r>
          </a:p>
          <a:p>
            <a:r>
              <a:rPr lang="es-CL" dirty="0"/>
              <a:t>Correlación de modelos, Variables Lon y </a:t>
            </a:r>
            <a:r>
              <a:rPr lang="es-CL" dirty="0" err="1"/>
              <a:t>Lat</a:t>
            </a:r>
            <a:r>
              <a:rPr lang="es-CL" dirty="0"/>
              <a:t> corresponden al recuadro de modelo a descargar, umbral es la correlación mínima entre modelos y estaciones, </a:t>
            </a:r>
            <a:r>
              <a:rPr lang="es-CL" dirty="0" err="1"/>
              <a:t>clearcache</a:t>
            </a:r>
            <a:r>
              <a:rPr lang="es-CL" dirty="0"/>
              <a:t>= “YES” vuelve a descargar los archivos.</a:t>
            </a:r>
          </a:p>
          <a:p>
            <a:pPr lvl="1"/>
            <a:r>
              <a:rPr lang="es-ES" dirty="0"/>
              <a:t>corrcmip5models(</a:t>
            </a:r>
            <a:r>
              <a:rPr lang="es-ES" dirty="0" err="1"/>
              <a:t>LongMin</a:t>
            </a:r>
            <a:r>
              <a:rPr lang="es-ES" dirty="0"/>
              <a:t> = 19, </a:t>
            </a:r>
            <a:r>
              <a:rPr lang="es-ES" dirty="0" err="1"/>
              <a:t>LongMax</a:t>
            </a:r>
            <a:r>
              <a:rPr lang="es-ES" dirty="0"/>
              <a:t> = 16.5, </a:t>
            </a:r>
            <a:r>
              <a:rPr lang="es-ES" dirty="0" err="1"/>
              <a:t>LatMin</a:t>
            </a:r>
            <a:r>
              <a:rPr lang="es-ES" dirty="0"/>
              <a:t> = -32.77, </a:t>
            </a:r>
            <a:r>
              <a:rPr lang="es-ES" dirty="0" err="1"/>
              <a:t>LatMax</a:t>
            </a:r>
            <a:r>
              <a:rPr lang="es-ES" dirty="0"/>
              <a:t> = -31.38, umbral = 0.2, </a:t>
            </a:r>
            <a:r>
              <a:rPr lang="es-ES" dirty="0" err="1"/>
              <a:t>clearcache</a:t>
            </a:r>
            <a:r>
              <a:rPr lang="es-ES" dirty="0"/>
              <a:t> = "NO")</a:t>
            </a:r>
          </a:p>
          <a:p>
            <a:r>
              <a:rPr lang="es-CL" dirty="0"/>
              <a:t>Preparar la data, </a:t>
            </a:r>
            <a:r>
              <a:rPr lang="es-CL" dirty="0" err="1"/>
              <a:t>código.estación.inicial</a:t>
            </a:r>
            <a:r>
              <a:rPr lang="es-CL" dirty="0"/>
              <a:t> no es necesario de modificar, corresponde al código de estación usado por </a:t>
            </a:r>
            <a:r>
              <a:rPr lang="es-CL" dirty="0" err="1"/>
              <a:t>simgen</a:t>
            </a:r>
            <a:r>
              <a:rPr lang="es-CL" dirty="0"/>
              <a:t> en Python.</a:t>
            </a:r>
          </a:p>
          <a:p>
            <a:pPr lvl="1"/>
            <a:r>
              <a:rPr lang="es-ES" dirty="0" err="1"/>
              <a:t>preparacion_datos</a:t>
            </a:r>
            <a:r>
              <a:rPr lang="es-ES" dirty="0"/>
              <a:t>(</a:t>
            </a:r>
            <a:r>
              <a:rPr lang="es-ES" dirty="0" err="1"/>
              <a:t>codigo.estacion.inicial</a:t>
            </a:r>
            <a:r>
              <a:rPr lang="es-ES" dirty="0"/>
              <a:t> = 2000 )</a:t>
            </a: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98847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90D67-987D-43A8-8B28-E94CC010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Salida Procesamiento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95A727-5A8D-4156-AFB6-69168F236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Gráficos de procesamiento</a:t>
            </a:r>
          </a:p>
          <a:p>
            <a:pPr lvl="1"/>
            <a:r>
              <a:rPr lang="es-CL" dirty="0" err="1"/>
              <a:t>simgen</a:t>
            </a:r>
            <a:r>
              <a:rPr lang="es-CL" dirty="0"/>
              <a:t>\Procesamiento\output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115F97F-E76D-46DA-AD96-80951A631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49" y="2971800"/>
            <a:ext cx="4148138" cy="23812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2EEDC7A-9543-44C3-B491-77EC5CFDD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80" y="2933110"/>
            <a:ext cx="3920218" cy="392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19674-120A-4544-8D47-4555BF72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2) </a:t>
            </a:r>
            <a:r>
              <a:rPr lang="es-CL" dirty="0" err="1"/>
              <a:t>Simgen.R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EB6CBA-EC27-456F-B61D-DAC88E58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Directorio de trabajo (corresponde a la raíz de </a:t>
            </a:r>
            <a:r>
              <a:rPr lang="es-CL" dirty="0" err="1"/>
              <a:t>simgen</a:t>
            </a:r>
            <a:r>
              <a:rPr lang="es-CL" dirty="0"/>
              <a:t>)</a:t>
            </a:r>
          </a:p>
          <a:p>
            <a:pPr lvl="1"/>
            <a:r>
              <a:rPr lang="es-CL" dirty="0" err="1"/>
              <a:t>current_path</a:t>
            </a:r>
            <a:r>
              <a:rPr lang="es-CL" dirty="0"/>
              <a:t> &lt;- </a:t>
            </a:r>
            <a:r>
              <a:rPr lang="es-CL" dirty="0" err="1"/>
              <a:t>rstudioapi</a:t>
            </a:r>
            <a:r>
              <a:rPr lang="es-CL" dirty="0"/>
              <a:t>::</a:t>
            </a:r>
            <a:r>
              <a:rPr lang="es-CL" dirty="0" err="1"/>
              <a:t>getActiveDocumentContext</a:t>
            </a:r>
            <a:r>
              <a:rPr lang="es-CL" dirty="0"/>
              <a:t>()$</a:t>
            </a:r>
            <a:r>
              <a:rPr lang="es-CL" dirty="0" err="1"/>
              <a:t>path</a:t>
            </a:r>
            <a:r>
              <a:rPr lang="es-CL" dirty="0"/>
              <a:t> </a:t>
            </a:r>
          </a:p>
          <a:p>
            <a:r>
              <a:rPr lang="es-CL" dirty="0"/>
              <a:t>Alternativamente puede ser usado</a:t>
            </a:r>
          </a:p>
          <a:p>
            <a:pPr lvl="1"/>
            <a:r>
              <a:rPr lang="es-CL" dirty="0"/>
              <a:t>#</a:t>
            </a:r>
            <a:r>
              <a:rPr lang="es-CL" dirty="0" err="1"/>
              <a:t>setwd</a:t>
            </a:r>
            <a:r>
              <a:rPr lang="es-CL" dirty="0"/>
              <a:t>("D:/Dropbox-Temporal/cazalac/simgen-Limari_v3")</a:t>
            </a:r>
          </a:p>
          <a:p>
            <a:r>
              <a:rPr lang="es-CL" dirty="0"/>
              <a:t>Corresponde al directorio de Python, debe contener Python.exe, el directorio debe estar con / al final </a:t>
            </a:r>
          </a:p>
          <a:p>
            <a:pPr lvl="1"/>
            <a:r>
              <a:rPr lang="es-CL" dirty="0" err="1"/>
              <a:t>pythondir</a:t>
            </a:r>
            <a:r>
              <a:rPr lang="es-CL" dirty="0"/>
              <a:t> &lt;- 'C:/</a:t>
            </a:r>
            <a:r>
              <a:rPr lang="es-CL" dirty="0" err="1"/>
              <a:t>Users</a:t>
            </a:r>
            <a:r>
              <a:rPr lang="es-CL" dirty="0"/>
              <a:t>/pablo/Anaconda2/’</a:t>
            </a:r>
          </a:p>
          <a:p>
            <a:r>
              <a:rPr lang="es-CL" dirty="0"/>
              <a:t>Carga las funciones de </a:t>
            </a:r>
            <a:r>
              <a:rPr lang="es-CL" dirty="0" err="1"/>
              <a:t>simgen</a:t>
            </a:r>
            <a:endParaRPr lang="es-CL" dirty="0"/>
          </a:p>
          <a:p>
            <a:pPr lvl="1"/>
            <a:r>
              <a:rPr lang="es-CL" dirty="0" err="1"/>
              <a:t>source</a:t>
            </a:r>
            <a:r>
              <a:rPr lang="es-CL" dirty="0"/>
              <a:t>("</a:t>
            </a:r>
            <a:r>
              <a:rPr lang="es-CL" dirty="0" err="1"/>
              <a:t>libreriasR</a:t>
            </a:r>
            <a:r>
              <a:rPr lang="es-CL" dirty="0"/>
              <a:t>/</a:t>
            </a:r>
            <a:r>
              <a:rPr lang="es-CL" dirty="0" err="1"/>
              <a:t>fun_simgen.R</a:t>
            </a:r>
            <a:r>
              <a:rPr lang="es-CL" dirty="0"/>
              <a:t>")</a:t>
            </a:r>
          </a:p>
          <a:p>
            <a:pPr lvl="1"/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4178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19674-120A-4544-8D47-4555BF72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2) </a:t>
            </a:r>
            <a:r>
              <a:rPr lang="es-CL" dirty="0" err="1"/>
              <a:t>Simgen.R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EB6CBA-EC27-456F-B61D-DAC88E58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Corresponde a los percentiles a trabajar</a:t>
            </a:r>
          </a:p>
          <a:p>
            <a:pPr lvl="1"/>
            <a:r>
              <a:rPr lang="es-ES" dirty="0" err="1"/>
              <a:t>percentile</a:t>
            </a:r>
            <a:r>
              <a:rPr lang="es-ES" dirty="0"/>
              <a:t> &lt;- c(10,50,95)</a:t>
            </a:r>
          </a:p>
          <a:p>
            <a:r>
              <a:rPr lang="es-ES" dirty="0"/>
              <a:t>Corresponde a las estaciones a proyectar (ya procesadas)</a:t>
            </a:r>
          </a:p>
          <a:p>
            <a:pPr lvl="1"/>
            <a:r>
              <a:rPr lang="es-ES" dirty="0"/>
              <a:t>estaciones &lt;- '2000,2001,2002’</a:t>
            </a:r>
            <a:endParaRPr lang="es-CL" dirty="0"/>
          </a:p>
          <a:p>
            <a:r>
              <a:rPr lang="es-CL" dirty="0"/>
              <a:t>En ciclo FOR:</a:t>
            </a:r>
          </a:p>
          <a:p>
            <a:pPr lvl="1"/>
            <a:r>
              <a:rPr lang="es-CL" dirty="0" err="1"/>
              <a:t>Quantsearch</a:t>
            </a:r>
            <a:r>
              <a:rPr lang="es-CL" dirty="0"/>
              <a:t> corresponde a la función </a:t>
            </a:r>
            <a:r>
              <a:rPr lang="es-CL" dirty="0" err="1"/>
              <a:t>quantsearch</a:t>
            </a:r>
            <a:r>
              <a:rPr lang="es-CL" dirty="0"/>
              <a:t> de Python, normalmente no es necesario modificar:</a:t>
            </a:r>
          </a:p>
          <a:p>
            <a:pPr lvl="2"/>
            <a:r>
              <a:rPr lang="es-CL" dirty="0" err="1"/>
              <a:t>quantsearch</a:t>
            </a:r>
            <a:r>
              <a:rPr lang="es-CL" dirty="0"/>
              <a:t>(</a:t>
            </a:r>
            <a:r>
              <a:rPr lang="es-CL" dirty="0" err="1"/>
              <a:t>workingdir,periodo</a:t>
            </a:r>
            <a:r>
              <a:rPr lang="es-CL" dirty="0"/>
              <a:t>=10,percentil=</a:t>
            </a:r>
            <a:r>
              <a:rPr lang="es-CL" dirty="0" err="1"/>
              <a:t>percentil.value</a:t>
            </a:r>
            <a:r>
              <a:rPr lang="es-CL" dirty="0"/>
              <a:t>, </a:t>
            </a:r>
            <a:r>
              <a:rPr lang="es-CL" dirty="0" err="1"/>
              <a:t>pydir</a:t>
            </a:r>
            <a:r>
              <a:rPr lang="es-CL" dirty="0"/>
              <a:t>=</a:t>
            </a:r>
            <a:r>
              <a:rPr lang="es-CL" dirty="0" err="1"/>
              <a:t>pythondir</a:t>
            </a:r>
            <a:r>
              <a:rPr lang="es-CL" dirty="0"/>
              <a:t>)</a:t>
            </a:r>
          </a:p>
          <a:p>
            <a:pPr lvl="1"/>
            <a:endParaRPr lang="es-CL" dirty="0"/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1372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19674-120A-4544-8D47-4555BF72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2) </a:t>
            </a:r>
            <a:r>
              <a:rPr lang="es-CL" dirty="0" err="1"/>
              <a:t>Simgen.R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EB6CBA-EC27-456F-B61D-DAC88E58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La función </a:t>
            </a:r>
            <a:r>
              <a:rPr lang="es-CL" dirty="0" err="1"/>
              <a:t>simgen</a:t>
            </a:r>
            <a:r>
              <a:rPr lang="es-CL" dirty="0"/>
              <a:t>, corresponde a </a:t>
            </a:r>
            <a:r>
              <a:rPr lang="es-CL" dirty="0" err="1"/>
              <a:t>simgen</a:t>
            </a:r>
            <a:r>
              <a:rPr lang="es-CL" dirty="0"/>
              <a:t> de Python</a:t>
            </a:r>
          </a:p>
          <a:p>
            <a:pPr lvl="1"/>
            <a:r>
              <a:rPr lang="es-CL" dirty="0" err="1"/>
              <a:t>simgen</a:t>
            </a:r>
            <a:r>
              <a:rPr lang="es-CL" dirty="0"/>
              <a:t>(</a:t>
            </a:r>
            <a:r>
              <a:rPr lang="es-CL" dirty="0" err="1"/>
              <a:t>workingdir</a:t>
            </a:r>
            <a:r>
              <a:rPr lang="es-CL" dirty="0"/>
              <a:t>, </a:t>
            </a:r>
            <a:r>
              <a:rPr lang="es-CL" dirty="0" err="1"/>
              <a:t>simixlen</a:t>
            </a:r>
            <a:r>
              <a:rPr lang="es-CL" dirty="0"/>
              <a:t>=100, </a:t>
            </a:r>
            <a:r>
              <a:rPr lang="es-CL" dirty="0" err="1"/>
              <a:t>quantiles</a:t>
            </a:r>
            <a:r>
              <a:rPr lang="es-CL" dirty="0"/>
              <a:t> = c(</a:t>
            </a:r>
            <a:r>
              <a:rPr lang="es-CL" dirty="0" err="1"/>
              <a:t>percentil.value</a:t>
            </a:r>
            <a:r>
              <a:rPr lang="es-CL" dirty="0"/>
              <a:t>/100), </a:t>
            </a:r>
            <a:r>
              <a:rPr lang="es-CL" dirty="0" err="1"/>
              <a:t>obsix</a:t>
            </a:r>
            <a:r>
              <a:rPr lang="es-CL" dirty="0"/>
              <a:t> = estaciones, </a:t>
            </a:r>
            <a:r>
              <a:rPr lang="es-CL" dirty="0" err="1"/>
              <a:t>simix</a:t>
            </a:r>
            <a:r>
              <a:rPr lang="es-CL" dirty="0"/>
              <a:t>, </a:t>
            </a:r>
            <a:r>
              <a:rPr lang="es-CL" dirty="0" err="1"/>
              <a:t>write</a:t>
            </a:r>
            <a:r>
              <a:rPr lang="es-CL" dirty="0"/>
              <a:t>=1, </a:t>
            </a:r>
            <a:r>
              <a:rPr lang="es-CL" dirty="0" err="1"/>
              <a:t>fname</a:t>
            </a:r>
            <a:r>
              <a:rPr lang="es-CL" dirty="0"/>
              <a:t>='sim_100kyr.dat', </a:t>
            </a:r>
            <a:r>
              <a:rPr lang="es-CL" dirty="0" err="1"/>
              <a:t>simlen</a:t>
            </a:r>
            <a:r>
              <a:rPr lang="es-CL" dirty="0"/>
              <a:t>=80, </a:t>
            </a:r>
            <a:r>
              <a:rPr lang="es-CL" dirty="0" err="1"/>
              <a:t>locate</a:t>
            </a:r>
            <a:r>
              <a:rPr lang="es-CL" dirty="0"/>
              <a:t>=2014, </a:t>
            </a:r>
            <a:r>
              <a:rPr lang="es-CL" dirty="0" err="1"/>
              <a:t>xval</a:t>
            </a:r>
            <a:r>
              <a:rPr lang="es-CL" dirty="0"/>
              <a:t>=0, M=1, </a:t>
            </a:r>
            <a:r>
              <a:rPr lang="es-CL" dirty="0" err="1"/>
              <a:t>trendmean</a:t>
            </a:r>
            <a:r>
              <a:rPr lang="es-CL" dirty="0"/>
              <a:t>=-0.06996166, </a:t>
            </a:r>
            <a:r>
              <a:rPr lang="es-CL" dirty="0" err="1"/>
              <a:t>trendsd</a:t>
            </a:r>
            <a:r>
              <a:rPr lang="es-CL" dirty="0"/>
              <a:t>=0.03411702, </a:t>
            </a:r>
            <a:r>
              <a:rPr lang="es-CL" dirty="0" err="1"/>
              <a:t>temptrendmean</a:t>
            </a:r>
            <a:r>
              <a:rPr lang="es-CL" dirty="0"/>
              <a:t>=0.04653016, </a:t>
            </a:r>
            <a:r>
              <a:rPr lang="es-CL" dirty="0" err="1"/>
              <a:t>temptrendsd</a:t>
            </a:r>
            <a:r>
              <a:rPr lang="es-CL" dirty="0"/>
              <a:t>=0.01432987, </a:t>
            </a:r>
            <a:r>
              <a:rPr lang="es-CL" dirty="0" err="1"/>
              <a:t>pydir</a:t>
            </a:r>
            <a:r>
              <a:rPr lang="es-CL" dirty="0"/>
              <a:t>=</a:t>
            </a:r>
            <a:r>
              <a:rPr lang="es-CL" dirty="0" err="1"/>
              <a:t>pythondir</a:t>
            </a:r>
            <a:r>
              <a:rPr lang="es-CL" dirty="0"/>
              <a:t>)</a:t>
            </a:r>
          </a:p>
          <a:p>
            <a:r>
              <a:rPr lang="es-CL" dirty="0"/>
              <a:t>Sin embargo cuenta con los siguientes parámetros adicionales</a:t>
            </a:r>
          </a:p>
          <a:p>
            <a:pPr lvl="1"/>
            <a:r>
              <a:rPr lang="es-CL" dirty="0" err="1"/>
              <a:t>Simixlen</a:t>
            </a:r>
            <a:r>
              <a:rPr lang="es-CL" dirty="0"/>
              <a:t> = Limita el número de </a:t>
            </a:r>
            <a:r>
              <a:rPr lang="es-CL" dirty="0" err="1"/>
              <a:t>simix</a:t>
            </a:r>
            <a:r>
              <a:rPr lang="es-CL" dirty="0"/>
              <a:t> a generar</a:t>
            </a:r>
          </a:p>
          <a:p>
            <a:pPr lvl="1"/>
            <a:r>
              <a:rPr lang="es-CL" dirty="0" err="1"/>
              <a:t>Trendmean</a:t>
            </a:r>
            <a:r>
              <a:rPr lang="es-CL" dirty="0"/>
              <a:t> = Tendencia de precipitación</a:t>
            </a:r>
          </a:p>
          <a:p>
            <a:pPr lvl="1"/>
            <a:r>
              <a:rPr lang="es-CL" dirty="0" err="1"/>
              <a:t>Trendsd</a:t>
            </a:r>
            <a:r>
              <a:rPr lang="es-CL" dirty="0"/>
              <a:t> = Desviación de la tendencia</a:t>
            </a:r>
          </a:p>
          <a:p>
            <a:pPr lvl="1"/>
            <a:r>
              <a:rPr lang="es-CL" dirty="0" err="1"/>
              <a:t>Temptrendmean</a:t>
            </a:r>
            <a:r>
              <a:rPr lang="es-CL" dirty="0"/>
              <a:t> = Tendencia de la temperatura</a:t>
            </a:r>
          </a:p>
          <a:p>
            <a:pPr lvl="1"/>
            <a:r>
              <a:rPr lang="es-CL" dirty="0" err="1"/>
              <a:t>Temptrendsd</a:t>
            </a:r>
            <a:r>
              <a:rPr lang="es-CL" dirty="0"/>
              <a:t> = Desviación de la tendencia</a:t>
            </a:r>
          </a:p>
        </p:txBody>
      </p:sp>
    </p:spTree>
    <p:extLst>
      <p:ext uri="{BB962C8B-B14F-4D97-AF65-F5344CB8AC3E}">
        <p14:creationId xmlns:p14="http://schemas.microsoft.com/office/powerpoint/2010/main" val="297605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19674-120A-4544-8D47-4555BF72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2) </a:t>
            </a:r>
            <a:r>
              <a:rPr lang="es-CL" dirty="0" err="1"/>
              <a:t>Simgen.R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EB6CBA-EC27-456F-B61D-DAC88E58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Genera los gráficos de los resultados</a:t>
            </a:r>
          </a:p>
          <a:p>
            <a:pPr lvl="1"/>
            <a:r>
              <a:rPr lang="es-CL" dirty="0" err="1"/>
              <a:t>GraficarAnual</a:t>
            </a:r>
            <a:r>
              <a:rPr lang="es-CL" dirty="0"/>
              <a:t>(</a:t>
            </a:r>
            <a:r>
              <a:rPr lang="es-CL" dirty="0" err="1"/>
              <a:t>numestacion</a:t>
            </a:r>
            <a:r>
              <a:rPr lang="es-CL" dirty="0"/>
              <a:t> = 1, percentiles = c(10,50,95), </a:t>
            </a:r>
            <a:r>
              <a:rPr lang="es-CL" dirty="0" err="1"/>
              <a:t>yearend</a:t>
            </a:r>
            <a:r>
              <a:rPr lang="es-CL" dirty="0"/>
              <a:t>=2014) </a:t>
            </a:r>
          </a:p>
          <a:p>
            <a:pPr lvl="1"/>
            <a:endParaRPr lang="es-CL" dirty="0"/>
          </a:p>
          <a:p>
            <a:pPr lvl="1"/>
            <a:r>
              <a:rPr lang="es-CL" dirty="0" err="1"/>
              <a:t>Numestación</a:t>
            </a:r>
            <a:r>
              <a:rPr lang="es-CL" dirty="0"/>
              <a:t> = Corresponde a la primera estación en el archivo generado, no necesariamente corresponde a 2000, va aumentando de 1 en 1, sin son 7 estaciones llega a 7.</a:t>
            </a:r>
          </a:p>
          <a:p>
            <a:pPr lvl="1"/>
            <a:r>
              <a:rPr lang="es-CL" dirty="0" err="1"/>
              <a:t>Precentiles</a:t>
            </a:r>
            <a:r>
              <a:rPr lang="es-CL" dirty="0"/>
              <a:t> = Buscará los archivos en las carpetas generadas</a:t>
            </a:r>
          </a:p>
          <a:p>
            <a:pPr lvl="1"/>
            <a:r>
              <a:rPr lang="es-CL" dirty="0" err="1"/>
              <a:t>Yearend</a:t>
            </a:r>
            <a:r>
              <a:rPr lang="es-CL" dirty="0"/>
              <a:t> = Línea vertical</a:t>
            </a:r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227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C9A57-7515-405F-8B98-3288DF0F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Salida </a:t>
            </a:r>
            <a:r>
              <a:rPr lang="es-CL" dirty="0" err="1"/>
              <a:t>Simgen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A95E4-2287-4D3D-9C44-BD039036C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4851083"/>
          </a:xfrm>
        </p:spPr>
        <p:txBody>
          <a:bodyPr/>
          <a:lstStyle/>
          <a:p>
            <a:r>
              <a:rPr lang="es-CL" dirty="0" err="1"/>
              <a:t>simgen</a:t>
            </a:r>
            <a:r>
              <a:rPr lang="es-CL" dirty="0"/>
              <a:t>\</a:t>
            </a:r>
            <a:r>
              <a:rPr lang="es-CL" dirty="0" err="1"/>
              <a:t>output_sim</a:t>
            </a:r>
            <a:endParaRPr lang="es-CL" dirty="0"/>
          </a:p>
          <a:p>
            <a:r>
              <a:rPr lang="es-CL" dirty="0" err="1"/>
              <a:t>simgen</a:t>
            </a:r>
            <a:r>
              <a:rPr lang="es-CL" dirty="0"/>
              <a:t>\</a:t>
            </a:r>
            <a:r>
              <a:rPr lang="es-CL" dirty="0" err="1"/>
              <a:t>output_sim</a:t>
            </a:r>
            <a:r>
              <a:rPr lang="es-CL" dirty="0"/>
              <a:t>\</a:t>
            </a:r>
            <a:r>
              <a:rPr lang="es-CL" dirty="0" err="1"/>
              <a:t>graficos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18A0EA7-2C86-43FE-AB9A-8267248EA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2087"/>
            <a:ext cx="3994231" cy="448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797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610</Words>
  <Application>Microsoft Office PowerPoint</Application>
  <PresentationFormat>Panorámica</PresentationFormat>
  <Paragraphs>60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1) Ingreso de Información</vt:lpstr>
      <vt:lpstr>1) Procesamiento.R</vt:lpstr>
      <vt:lpstr>1) Procesamiento.R</vt:lpstr>
      <vt:lpstr>Salida Procesamiento</vt:lpstr>
      <vt:lpstr>2) Simgen.R</vt:lpstr>
      <vt:lpstr>2) Simgen.R</vt:lpstr>
      <vt:lpstr>2) Simgen.R</vt:lpstr>
      <vt:lpstr>2) Simgen.R</vt:lpstr>
      <vt:lpstr>Salida Simgen</vt:lpstr>
      <vt:lpstr>Otras Carpetas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Procesamiento</dc:title>
  <dc:creator>Pablo Rojas</dc:creator>
  <cp:lastModifiedBy>Pablo Rojas</cp:lastModifiedBy>
  <cp:revision>5</cp:revision>
  <dcterms:created xsi:type="dcterms:W3CDTF">2019-05-14T03:27:30Z</dcterms:created>
  <dcterms:modified xsi:type="dcterms:W3CDTF">2019-05-14T03:58:18Z</dcterms:modified>
</cp:coreProperties>
</file>