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8DFECF2-30B2-4BB3-895A-495774306FB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0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ECF2-30B2-4BB3-895A-495774306FB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3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8DFECF2-30B2-4BB3-895A-495774306FB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97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8DFECF2-30B2-4BB3-895A-495774306FB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7551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8DFECF2-30B2-4BB3-895A-495774306FB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9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ECF2-30B2-4BB3-895A-495774306FB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05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ECF2-30B2-4BB3-895A-495774306FB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81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ECF2-30B2-4BB3-895A-495774306FB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01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8DFECF2-30B2-4BB3-895A-495774306FB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2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ECF2-30B2-4BB3-895A-495774306FB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1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8DFECF2-30B2-4BB3-895A-495774306FB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ECF2-30B2-4BB3-895A-495774306FB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5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ECF2-30B2-4BB3-895A-495774306FB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3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ECF2-30B2-4BB3-895A-495774306FB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5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ECF2-30B2-4BB3-895A-495774306FB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7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ECF2-30B2-4BB3-895A-495774306FB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9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ECF2-30B2-4BB3-895A-495774306FB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2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FECF2-30B2-4BB3-895A-495774306FB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88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C8894A-F2C2-4F0C-9C58-F51734EBC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Proyecto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67E4D-1F4D-4CEA-84F3-7B1935178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Jean Carlo Ruiz </a:t>
            </a:r>
            <a:r>
              <a:rPr lang="en-US" dirty="0" err="1"/>
              <a:t>Fariña</a:t>
            </a:r>
            <a:endParaRPr lang="en-US"/>
          </a:p>
          <a:p>
            <a:pPr algn="r"/>
            <a:r>
              <a:rPr lang="en-US" dirty="0"/>
              <a:t>Pablo Sánchez </a:t>
            </a:r>
            <a:r>
              <a:rPr lang="en-US" dirty="0" err="1"/>
              <a:t>Téllez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FA6206A8-21F0-42C2-AC27-38EC8393A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287" y="3248130"/>
            <a:ext cx="3429000" cy="13906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297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29CFB1-4A36-4A05-8D7A-948E22773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19756-6E34-4225-9385-0B2E0A37F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1" y="965201"/>
            <a:ext cx="5947496" cy="4923448"/>
          </a:xfrm>
        </p:spPr>
        <p:txBody>
          <a:bodyPr anchor="ctr">
            <a:normAutofit/>
          </a:bodyPr>
          <a:lstStyle/>
          <a:p>
            <a:r>
              <a:rPr lang="es-CR" sz="2000" dirty="0"/>
              <a:t>Se inicio el año pasado (2019) en San Rafael de Heredia en un negocio del padre.</a:t>
            </a:r>
          </a:p>
          <a:p>
            <a:r>
              <a:rPr lang="es-CR" sz="2000" dirty="0"/>
              <a:t>Luego el hijo heredo el negocio, pero no quería seguirlo en un principio.</a:t>
            </a:r>
          </a:p>
          <a:p>
            <a:r>
              <a:rPr lang="es-CR" sz="2000" dirty="0"/>
              <a:t>En una tarde se decidió hacer empanadas y regalar a los vecinos.</a:t>
            </a:r>
          </a:p>
          <a:p>
            <a:r>
              <a:rPr lang="es-CR" sz="2000" dirty="0"/>
              <a:t>Las personas siguieron preguntando por empanadas y otros productos.</a:t>
            </a:r>
          </a:p>
          <a:p>
            <a:r>
              <a:rPr lang="es-CR" sz="2000" dirty="0"/>
              <a:t>Se comenzaron a vender en la ventana de la casa.</a:t>
            </a:r>
          </a:p>
          <a:p>
            <a:r>
              <a:rPr lang="es-CR" sz="2000" dirty="0"/>
              <a:t>Una vez que empezó la pandemia las ventas subieron.</a:t>
            </a:r>
          </a:p>
          <a:p>
            <a:r>
              <a:rPr lang="es-CR" sz="2000" dirty="0"/>
              <a:t>Se compraron mas materiales y hacer más publicidad.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83419-8188-4C50-BD8F-237B464B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788" y="1"/>
            <a:ext cx="4651212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38100" dir="10800000" algn="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0D84C5-A105-4AB9-8C54-A26D13722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21575" y="2187579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7B0A5-E186-4368-88C3-F3B1DCB4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898" y="1327169"/>
            <a:ext cx="3646678" cy="4199513"/>
          </a:xfrm>
        </p:spPr>
        <p:txBody>
          <a:bodyPr>
            <a:normAutofit/>
          </a:bodyPr>
          <a:lstStyle/>
          <a:p>
            <a:pPr algn="l"/>
            <a:r>
              <a:rPr lang="es-CR">
                <a:solidFill>
                  <a:srgbClr val="FFFFFF"/>
                </a:solidFill>
              </a:rPr>
              <a:t>Historia de Negocio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5BDEB2-874A-4B2D-BF2E-F899422F9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49" y="768105"/>
            <a:ext cx="1400175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3372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125E7-F4A2-4E97-8676-0EF80C58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s-CR" dirty="0"/>
              <a:t>Requerimientos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88274-B858-48E0-B08A-2556A921E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es-CR" sz="2000" dirty="0"/>
              <a:t>Pagina que expusiera los productos de la chicharronera.</a:t>
            </a:r>
          </a:p>
          <a:p>
            <a:r>
              <a:rPr lang="es-CR" sz="2000" dirty="0"/>
              <a:t>No sólo chicharrones sino otros productos tales como patacones y empanadas.</a:t>
            </a:r>
          </a:p>
          <a:p>
            <a:r>
              <a:rPr lang="es-CR" sz="2000" dirty="0"/>
              <a:t>Formulario que enviara pedidos.</a:t>
            </a:r>
          </a:p>
          <a:p>
            <a:r>
              <a:rPr lang="es-CR" sz="2000" dirty="0"/>
              <a:t>Insertar información de WhatsApp/Facebook/Dirección.</a:t>
            </a:r>
          </a:p>
          <a:p>
            <a:r>
              <a:rPr lang="es-CR" sz="2000" dirty="0"/>
              <a:t>Usar material de Facebook (fotos, mensajes e información).</a:t>
            </a:r>
          </a:p>
          <a:p>
            <a:endParaRPr lang="es-CR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3469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7">
            <a:extLst>
              <a:ext uri="{FF2B5EF4-FFF2-40B4-BE49-F238E27FC236}">
                <a16:creationId xmlns:a16="http://schemas.microsoft.com/office/drawing/2014/main" id="{6529CFB1-4A36-4A05-8D7A-948E22773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E157E-C2F8-4AE5-84EE-1FF4ECB22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1" y="965201"/>
            <a:ext cx="5947496" cy="4923448"/>
          </a:xfrm>
        </p:spPr>
        <p:txBody>
          <a:bodyPr anchor="ctr">
            <a:normAutofit/>
          </a:bodyPr>
          <a:lstStyle/>
          <a:p>
            <a:r>
              <a:rPr lang="es-CR" sz="2000" dirty="0"/>
              <a:t>Mockups con Balsamiq.</a:t>
            </a:r>
          </a:p>
          <a:p>
            <a:r>
              <a:rPr lang="es-CR" sz="2000" dirty="0" err="1"/>
              <a:t>Github</a:t>
            </a:r>
            <a:r>
              <a:rPr lang="es-CR" sz="2000" dirty="0"/>
              <a:t>.</a:t>
            </a:r>
          </a:p>
          <a:p>
            <a:r>
              <a:rPr lang="es-CR" sz="2000" dirty="0"/>
              <a:t>Extracción de imágenes.</a:t>
            </a:r>
          </a:p>
          <a:p>
            <a:r>
              <a:rPr lang="es-CR" sz="2000" dirty="0"/>
              <a:t>Solicitud de ingreso de otros productos fuera del restaurante como perfumes.</a:t>
            </a:r>
          </a:p>
          <a:p>
            <a:r>
              <a:rPr lang="es-CR" sz="2000" dirty="0"/>
              <a:t>Cambio de horario de chicharronera.</a:t>
            </a:r>
          </a:p>
          <a:p>
            <a:r>
              <a:rPr lang="es-CR" sz="2000" dirty="0"/>
              <a:t>Solicitud de ingreso de botones de redes en el inicio de la página.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88783419-8188-4C50-BD8F-237B464B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788" y="1"/>
            <a:ext cx="4651212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38100" dir="10800000" algn="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0" name="Picture 11">
            <a:extLst>
              <a:ext uri="{FF2B5EF4-FFF2-40B4-BE49-F238E27FC236}">
                <a16:creationId xmlns:a16="http://schemas.microsoft.com/office/drawing/2014/main" id="{570D84C5-A105-4AB9-8C54-A26D13722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21575" y="2187579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D95FFD-D285-412B-9E9D-661E6823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898" y="1327169"/>
            <a:ext cx="3646678" cy="4199513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rgbClr val="FFFFFF"/>
                </a:solidFill>
              </a:rPr>
              <a:t>Proceso</a:t>
            </a:r>
            <a:r>
              <a:rPr lang="en-US" dirty="0">
                <a:solidFill>
                  <a:srgbClr val="FFFFFF"/>
                </a:solidFill>
              </a:rPr>
              <a:t> de Desarrollo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E671F10-9037-4697-949C-BEEC30AA5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756" y="476218"/>
            <a:ext cx="869302" cy="9779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B22878D-BE29-4936-B919-2CA5335D0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833" y="476218"/>
            <a:ext cx="1035871" cy="9779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F1617D0-4DD2-4159-A042-C90884CDB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855" y="4890453"/>
            <a:ext cx="1168477" cy="9779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597784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774851CA-BA05-47E8-9F16-96785725A40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191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Proyecto </vt:lpstr>
      <vt:lpstr>Historia de Negocio</vt:lpstr>
      <vt:lpstr>Requerimientos</vt:lpstr>
      <vt:lpstr>Proceso de Desarrollo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Chicharronera To Go</dc:title>
  <dc:creator>Pablo Sanchez</dc:creator>
  <cp:lastModifiedBy>Pablo Sanchez</cp:lastModifiedBy>
  <cp:revision>3</cp:revision>
  <dcterms:created xsi:type="dcterms:W3CDTF">2020-10-14T02:52:20Z</dcterms:created>
  <dcterms:modified xsi:type="dcterms:W3CDTF">2020-10-14T03:05:05Z</dcterms:modified>
</cp:coreProperties>
</file>