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60" r:id="rId3"/>
  </p:sldIdLst>
  <p:sldSz cx="25199975"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BEE"/>
    <a:srgbClr val="DDE5F0"/>
    <a:srgbClr val="C5CCD5"/>
    <a:srgbClr val="D5DEE7"/>
    <a:srgbClr val="294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3"/>
  </p:normalViewPr>
  <p:slideViewPr>
    <p:cSldViewPr snapToGrid="0">
      <p:cViewPr>
        <p:scale>
          <a:sx n="28" d="100"/>
          <a:sy n="28" d="100"/>
        </p:scale>
        <p:origin x="264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riajosetorresconstante/Desktop/Graficas%20Bolazo/Gra&#769;ficas%20fin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riajosetorresconstante/Desktop/Graficas%20Bolazo/Gra&#769;ficas%20fina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pablo\Desktop\InvestigacionUSFQ\BarcelonaConference2024\Gra&#769;ficasICGR2024v2.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mariajosetorresconstante/Desktop/Graficas%20Bolazo/Gra&#769;ficas%20finale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mariajosetorresconstante/Desktop/Graficas%20Bolazo/Gra&#769;ficas%20finales.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1" Type="http://schemas.openxmlformats.org/officeDocument/2006/relationships/oleObject" Target="file:///C:\Users\pablo\Desktop\InvestigacionUSFQ\BarcelonaConference2024\Gra&#769;ficasICGR2024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79444444444444"/>
          <c:y val="5.5444907407407401E-2"/>
          <c:w val="0.80751416666666664"/>
          <c:h val="0.83805601851851841"/>
        </c:manualLayout>
      </c:layout>
      <c:scatterChart>
        <c:scatterStyle val="smoothMarker"/>
        <c:varyColors val="0"/>
        <c:ser>
          <c:idx val="0"/>
          <c:order val="0"/>
          <c:tx>
            <c:strRef>
              <c:f>'G2'!$B$34</c:f>
              <c:strCache>
                <c:ptCount val="1"/>
                <c:pt idx="0">
                  <c:v>Steel (0,4mm)</c:v>
                </c:pt>
              </c:strCache>
            </c:strRef>
          </c:tx>
          <c:spPr>
            <a:ln w="38100" cap="rnd">
              <a:solidFill>
                <a:schemeClr val="bg2">
                  <a:lumMod val="10000"/>
                </a:schemeClr>
              </a:solidFill>
              <a:round/>
            </a:ln>
            <a:effectLst/>
          </c:spPr>
          <c:marker>
            <c:symbol val="none"/>
          </c:marker>
          <c:xVal>
            <c:numRef>
              <c:f>'G2'!$B$36:$B$141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'G2'!$C$36:$C$141</c:f>
              <c:numCache>
                <c:formatCode>General</c:formatCode>
                <c:ptCount val="106"/>
                <c:pt idx="0">
                  <c:v>0</c:v>
                </c:pt>
                <c:pt idx="1">
                  <c:v>0.21119004487991333</c:v>
                </c:pt>
                <c:pt idx="2">
                  <c:v>0.33742499351501465</c:v>
                </c:pt>
                <c:pt idx="3">
                  <c:v>0.78573805093765259</c:v>
                </c:pt>
                <c:pt idx="4">
                  <c:v>1.4505890607833862</c:v>
                </c:pt>
                <c:pt idx="5">
                  <c:v>2.4515223503112793</c:v>
                </c:pt>
                <c:pt idx="6">
                  <c:v>3.9596793651580811</c:v>
                </c:pt>
                <c:pt idx="7">
                  <c:v>6.2331600189208984</c:v>
                </c:pt>
                <c:pt idx="8">
                  <c:v>9.2425136566162109</c:v>
                </c:pt>
                <c:pt idx="9">
                  <c:v>12.265337944030762</c:v>
                </c:pt>
                <c:pt idx="10">
                  <c:v>15.299151420593262</c:v>
                </c:pt>
                <c:pt idx="11">
                  <c:v>18.342685699462891</c:v>
                </c:pt>
                <c:pt idx="12">
                  <c:v>21.395336151123047</c:v>
                </c:pt>
                <c:pt idx="13">
                  <c:v>24.456899642944336</c:v>
                </c:pt>
                <c:pt idx="14">
                  <c:v>27.527410507202148</c:v>
                </c:pt>
                <c:pt idx="15">
                  <c:v>30.607044219970703</c:v>
                </c:pt>
                <c:pt idx="16">
                  <c:v>33.696071624755859</c:v>
                </c:pt>
                <c:pt idx="17">
                  <c:v>36.794803619384766</c:v>
                </c:pt>
                <c:pt idx="18">
                  <c:v>39.903587341308594</c:v>
                </c:pt>
                <c:pt idx="19">
                  <c:v>43.02276611328125</c:v>
                </c:pt>
                <c:pt idx="20">
                  <c:v>46.152683258056641</c:v>
                </c:pt>
                <c:pt idx="21">
                  <c:v>49.293666839599609</c:v>
                </c:pt>
                <c:pt idx="22">
                  <c:v>52.446022033691406</c:v>
                </c:pt>
                <c:pt idx="23">
                  <c:v>55.610031127929688</c:v>
                </c:pt>
                <c:pt idx="24">
                  <c:v>58.785957336425781</c:v>
                </c:pt>
                <c:pt idx="25">
                  <c:v>61.974021911621094</c:v>
                </c:pt>
                <c:pt idx="26">
                  <c:v>65.174430847167969</c:v>
                </c:pt>
                <c:pt idx="27">
                  <c:v>68.410972595214844</c:v>
                </c:pt>
                <c:pt idx="28">
                  <c:v>71.6666259765625</c:v>
                </c:pt>
                <c:pt idx="29">
                  <c:v>74.933624267578125</c:v>
                </c:pt>
                <c:pt idx="30">
                  <c:v>78.213760375976562</c:v>
                </c:pt>
                <c:pt idx="31">
                  <c:v>81.507102966308594</c:v>
                </c:pt>
                <c:pt idx="32">
                  <c:v>84.813690185546875</c:v>
                </c:pt>
                <c:pt idx="33">
                  <c:v>88.133544921875</c:v>
                </c:pt>
                <c:pt idx="34">
                  <c:v>91.466651916503906</c:v>
                </c:pt>
                <c:pt idx="35">
                  <c:v>94.81298828125</c:v>
                </c:pt>
                <c:pt idx="36">
                  <c:v>98.172508239746094</c:v>
                </c:pt>
                <c:pt idx="37">
                  <c:v>101.54513549804688</c:v>
                </c:pt>
                <c:pt idx="38">
                  <c:v>104.93080139160156</c:v>
                </c:pt>
                <c:pt idx="39">
                  <c:v>108.32939910888672</c:v>
                </c:pt>
                <c:pt idx="40">
                  <c:v>111.74083709716797</c:v>
                </c:pt>
                <c:pt idx="41">
                  <c:v>115.16497802734375</c:v>
                </c:pt>
                <c:pt idx="42">
                  <c:v>118.60169982910156</c:v>
                </c:pt>
                <c:pt idx="43">
                  <c:v>122.05086517333984</c:v>
                </c:pt>
                <c:pt idx="44">
                  <c:v>125.51231384277344</c:v>
                </c:pt>
                <c:pt idx="45">
                  <c:v>128.98590087890625</c:v>
                </c:pt>
                <c:pt idx="46">
                  <c:v>132.47148132324219</c:v>
                </c:pt>
                <c:pt idx="47">
                  <c:v>135.96885681152344</c:v>
                </c:pt>
                <c:pt idx="48">
                  <c:v>139.47787475585938</c:v>
                </c:pt>
                <c:pt idx="49">
                  <c:v>142.99835205078125</c:v>
                </c:pt>
                <c:pt idx="50">
                  <c:v>146.53012084960938</c:v>
                </c:pt>
                <c:pt idx="51">
                  <c:v>150.072998046875</c:v>
                </c:pt>
                <c:pt idx="52">
                  <c:v>153.62681579589844</c:v>
                </c:pt>
                <c:pt idx="53">
                  <c:v>157.19136047363281</c:v>
                </c:pt>
                <c:pt idx="54">
                  <c:v>160.7664794921875</c:v>
                </c:pt>
                <c:pt idx="55">
                  <c:v>164.35197448730469</c:v>
                </c:pt>
                <c:pt idx="56">
                  <c:v>167.94766235351562</c:v>
                </c:pt>
                <c:pt idx="57">
                  <c:v>171.55335998535156</c:v>
                </c:pt>
                <c:pt idx="58">
                  <c:v>175.16888427734375</c:v>
                </c:pt>
                <c:pt idx="59">
                  <c:v>178.7940673828125</c:v>
                </c:pt>
                <c:pt idx="60">
                  <c:v>182.4287109375</c:v>
                </c:pt>
                <c:pt idx="61">
                  <c:v>186.07266235351562</c:v>
                </c:pt>
                <c:pt idx="62">
                  <c:v>189.7257080078125</c:v>
                </c:pt>
                <c:pt idx="63">
                  <c:v>193.3876953125</c:v>
                </c:pt>
                <c:pt idx="64">
                  <c:v>197.05844116210938</c:v>
                </c:pt>
                <c:pt idx="65">
                  <c:v>200.73777770996094</c:v>
                </c:pt>
                <c:pt idx="66">
                  <c:v>204.425537109375</c:v>
                </c:pt>
                <c:pt idx="67">
                  <c:v>208.12155151367188</c:v>
                </c:pt>
                <c:pt idx="68">
                  <c:v>211.82565307617188</c:v>
                </c:pt>
                <c:pt idx="69">
                  <c:v>215.53767395019531</c:v>
                </c:pt>
                <c:pt idx="70">
                  <c:v>219.25746154785156</c:v>
                </c:pt>
                <c:pt idx="71">
                  <c:v>222.98484802246094</c:v>
                </c:pt>
                <c:pt idx="72">
                  <c:v>226.71969604492188</c:v>
                </c:pt>
                <c:pt idx="73">
                  <c:v>230.46182250976562</c:v>
                </c:pt>
                <c:pt idx="74">
                  <c:v>234.21110534667969</c:v>
                </c:pt>
                <c:pt idx="75">
                  <c:v>237.96736145019531</c:v>
                </c:pt>
                <c:pt idx="76">
                  <c:v>241.73048400878906</c:v>
                </c:pt>
                <c:pt idx="77">
                  <c:v>245.50028991699219</c:v>
                </c:pt>
                <c:pt idx="78">
                  <c:v>249.27667236328125</c:v>
                </c:pt>
                <c:pt idx="79">
                  <c:v>253.0594482421875</c:v>
                </c:pt>
                <c:pt idx="80">
                  <c:v>256.8485107421875</c:v>
                </c:pt>
                <c:pt idx="81">
                  <c:v>260.64373779296875</c:v>
                </c:pt>
                <c:pt idx="82">
                  <c:v>264.4449462890625</c:v>
                </c:pt>
                <c:pt idx="83">
                  <c:v>268.25204467773438</c:v>
                </c:pt>
                <c:pt idx="84">
                  <c:v>272.06488037109375</c:v>
                </c:pt>
                <c:pt idx="85">
                  <c:v>275.88336181640625</c:v>
                </c:pt>
                <c:pt idx="86">
                  <c:v>279.70730590820312</c:v>
                </c:pt>
                <c:pt idx="87">
                  <c:v>283.53665161132812</c:v>
                </c:pt>
                <c:pt idx="88">
                  <c:v>287.39129638671875</c:v>
                </c:pt>
                <c:pt idx="89">
                  <c:v>291.2523193359375</c:v>
                </c:pt>
                <c:pt idx="90">
                  <c:v>295.11752319335938</c:v>
                </c:pt>
                <c:pt idx="91">
                  <c:v>298.987548828125</c:v>
                </c:pt>
                <c:pt idx="92">
                  <c:v>302.86227416992188</c:v>
                </c:pt>
                <c:pt idx="93">
                  <c:v>306.74160766601562</c:v>
                </c:pt>
                <c:pt idx="94">
                  <c:v>310.62539672851562</c:v>
                </c:pt>
                <c:pt idx="95">
                  <c:v>314.51358032226562</c:v>
                </c:pt>
                <c:pt idx="96">
                  <c:v>318.406005859375</c:v>
                </c:pt>
                <c:pt idx="97">
                  <c:v>322.3026123046875</c:v>
                </c:pt>
                <c:pt idx="98">
                  <c:v>326.20327758789062</c:v>
                </c:pt>
                <c:pt idx="99">
                  <c:v>330.10787963867188</c:v>
                </c:pt>
                <c:pt idx="100">
                  <c:v>334.01632690429688</c:v>
                </c:pt>
                <c:pt idx="101">
                  <c:v>337.92855834960938</c:v>
                </c:pt>
                <c:pt idx="102">
                  <c:v>341.84442138671875</c:v>
                </c:pt>
                <c:pt idx="103">
                  <c:v>345.76382446289062</c:v>
                </c:pt>
                <c:pt idx="104">
                  <c:v>349.68670654296875</c:v>
                </c:pt>
                <c:pt idx="105">
                  <c:v>352.91336059570312</c:v>
                </c:pt>
              </c:numCache>
            </c:numRef>
          </c:yVal>
          <c:smooth val="1"/>
          <c:extLst>
            <c:ext xmlns:c16="http://schemas.microsoft.com/office/drawing/2014/chart" uri="{C3380CC4-5D6E-409C-BE32-E72D297353CC}">
              <c16:uniqueId val="{00000000-B164-5241-A03E-4DD8C54941C1}"/>
            </c:ext>
          </c:extLst>
        </c:ser>
        <c:ser>
          <c:idx val="1"/>
          <c:order val="1"/>
          <c:tx>
            <c:strRef>
              <c:f>'G2'!$E$34</c:f>
              <c:strCache>
                <c:ptCount val="1"/>
                <c:pt idx="0">
                  <c:v>PLA (0,4mm)</c:v>
                </c:pt>
              </c:strCache>
            </c:strRef>
          </c:tx>
          <c:spPr>
            <a:ln w="38100" cap="rnd">
              <a:solidFill>
                <a:srgbClr val="0070C0"/>
              </a:solidFill>
              <a:round/>
            </a:ln>
            <a:effectLst/>
          </c:spPr>
          <c:marker>
            <c:symbol val="none"/>
          </c:marker>
          <c:xVal>
            <c:numRef>
              <c:f>'G2'!$E$36:$E$141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'G2'!$F$36:$F$141</c:f>
              <c:numCache>
                <c:formatCode>General</c:formatCode>
                <c:ptCount val="106"/>
                <c:pt idx="0">
                  <c:v>0</c:v>
                </c:pt>
                <c:pt idx="1">
                  <c:v>7.7005745843052864E-3</c:v>
                </c:pt>
                <c:pt idx="2">
                  <c:v>6.7510209977626801E-2</c:v>
                </c:pt>
                <c:pt idx="3">
                  <c:v>0.15736834704875946</c:v>
                </c:pt>
                <c:pt idx="4">
                  <c:v>0.29253309965133667</c:v>
                </c:pt>
                <c:pt idx="5">
                  <c:v>0.49605950713157654</c:v>
                </c:pt>
                <c:pt idx="6">
                  <c:v>0.8114396333694458</c:v>
                </c:pt>
                <c:pt idx="7">
                  <c:v>1.3494329452514648</c:v>
                </c:pt>
                <c:pt idx="8">
                  <c:v>2.0656495094299316</c:v>
                </c:pt>
                <c:pt idx="9">
                  <c:v>2.7894220352172852</c:v>
                </c:pt>
                <c:pt idx="10">
                  <c:v>3.520085334777832</c:v>
                </c:pt>
                <c:pt idx="11">
                  <c:v>4.2634706497192383</c:v>
                </c:pt>
                <c:pt idx="12">
                  <c:v>5.065035343170166</c:v>
                </c:pt>
                <c:pt idx="13">
                  <c:v>5.874110221862793</c:v>
                </c:pt>
                <c:pt idx="14">
                  <c:v>6.6908230781555176</c:v>
                </c:pt>
                <c:pt idx="15">
                  <c:v>7.5153112411499023</c:v>
                </c:pt>
                <c:pt idx="16">
                  <c:v>8.3775091171264648</c:v>
                </c:pt>
                <c:pt idx="17">
                  <c:v>9.2985858917236328</c:v>
                </c:pt>
                <c:pt idx="18">
                  <c:v>10.22710132598877</c:v>
                </c:pt>
                <c:pt idx="19">
                  <c:v>11.164947509765625</c:v>
                </c:pt>
                <c:pt idx="20">
                  <c:v>12.112247467041016</c:v>
                </c:pt>
                <c:pt idx="21">
                  <c:v>13.048727989196777</c:v>
                </c:pt>
                <c:pt idx="22">
                  <c:v>13.991725921630859</c:v>
                </c:pt>
                <c:pt idx="23">
                  <c:v>15.048441886901855</c:v>
                </c:pt>
                <c:pt idx="24">
                  <c:v>16.130119323730469</c:v>
                </c:pt>
                <c:pt idx="25">
                  <c:v>17.291204452514648</c:v>
                </c:pt>
                <c:pt idx="26">
                  <c:v>18.461050033569336</c:v>
                </c:pt>
                <c:pt idx="27">
                  <c:v>19.640043258666992</c:v>
                </c:pt>
                <c:pt idx="28">
                  <c:v>20.83085823059082</c:v>
                </c:pt>
                <c:pt idx="29">
                  <c:v>22.032369613647461</c:v>
                </c:pt>
                <c:pt idx="30">
                  <c:v>23.244487762451172</c:v>
                </c:pt>
                <c:pt idx="31">
                  <c:v>24.467218399047852</c:v>
                </c:pt>
                <c:pt idx="32">
                  <c:v>25.70050048828125</c:v>
                </c:pt>
                <c:pt idx="33">
                  <c:v>27.006452560424805</c:v>
                </c:pt>
                <c:pt idx="34">
                  <c:v>28.338254928588867</c:v>
                </c:pt>
                <c:pt idx="35">
                  <c:v>29.679632186889648</c:v>
                </c:pt>
                <c:pt idx="36">
                  <c:v>31.030488967895508</c:v>
                </c:pt>
                <c:pt idx="37">
                  <c:v>32.396049499511719</c:v>
                </c:pt>
                <c:pt idx="38">
                  <c:v>33.805995941162109</c:v>
                </c:pt>
                <c:pt idx="39">
                  <c:v>35.265304565429688</c:v>
                </c:pt>
                <c:pt idx="40">
                  <c:v>36.740180969238281</c:v>
                </c:pt>
                <c:pt idx="41">
                  <c:v>38.223308563232422</c:v>
                </c:pt>
                <c:pt idx="42">
                  <c:v>39.775993347167969</c:v>
                </c:pt>
                <c:pt idx="43">
                  <c:v>41.352298736572266</c:v>
                </c:pt>
                <c:pt idx="44">
                  <c:v>42.936607360839844</c:v>
                </c:pt>
                <c:pt idx="45">
                  <c:v>44.529838562011719</c:v>
                </c:pt>
                <c:pt idx="46">
                  <c:v>46.137088775634766</c:v>
                </c:pt>
                <c:pt idx="47">
                  <c:v>47.756427764892578</c:v>
                </c:pt>
                <c:pt idx="48">
                  <c:v>49.385646820068359</c:v>
                </c:pt>
                <c:pt idx="49">
                  <c:v>51.025119781494141</c:v>
                </c:pt>
                <c:pt idx="50">
                  <c:v>52.674892425537109</c:v>
                </c:pt>
                <c:pt idx="51">
                  <c:v>54.33489990234375</c:v>
                </c:pt>
                <c:pt idx="52">
                  <c:v>56.005058288574219</c:v>
                </c:pt>
                <c:pt idx="53">
                  <c:v>57.676589965820312</c:v>
                </c:pt>
                <c:pt idx="54">
                  <c:v>59.354717254638672</c:v>
                </c:pt>
                <c:pt idx="55">
                  <c:v>61.101783752441406</c:v>
                </c:pt>
                <c:pt idx="56">
                  <c:v>62.882328033447266</c:v>
                </c:pt>
                <c:pt idx="57">
                  <c:v>64.674057006835938</c:v>
                </c:pt>
                <c:pt idx="58">
                  <c:v>66.520889282226562</c:v>
                </c:pt>
                <c:pt idx="59">
                  <c:v>68.398368835449219</c:v>
                </c:pt>
                <c:pt idx="60">
                  <c:v>70.283943176269531</c:v>
                </c:pt>
                <c:pt idx="61">
                  <c:v>72.178939819335938</c:v>
                </c:pt>
                <c:pt idx="62">
                  <c:v>74.083526611328125</c:v>
                </c:pt>
                <c:pt idx="63">
                  <c:v>75.997650146484375</c:v>
                </c:pt>
                <c:pt idx="64">
                  <c:v>77.921249389648438</c:v>
                </c:pt>
                <c:pt idx="65">
                  <c:v>79.854255676269531</c:v>
                </c:pt>
                <c:pt idx="66">
                  <c:v>81.796585083007812</c:v>
                </c:pt>
                <c:pt idx="67">
                  <c:v>83.748176574707031</c:v>
                </c:pt>
                <c:pt idx="68">
                  <c:v>85.708946228027344</c:v>
                </c:pt>
                <c:pt idx="69">
                  <c:v>87.6832275390625</c:v>
                </c:pt>
                <c:pt idx="70">
                  <c:v>89.668212890625</c:v>
                </c:pt>
                <c:pt idx="71">
                  <c:v>91.723831176757812</c:v>
                </c:pt>
                <c:pt idx="72">
                  <c:v>93.787422180175781</c:v>
                </c:pt>
                <c:pt idx="73">
                  <c:v>95.859146118164062</c:v>
                </c:pt>
                <c:pt idx="74">
                  <c:v>97.940071105957031</c:v>
                </c:pt>
                <c:pt idx="75">
                  <c:v>100.03022003173828</c:v>
                </c:pt>
                <c:pt idx="76">
                  <c:v>102.12954711914062</c:v>
                </c:pt>
                <c:pt idx="77">
                  <c:v>104.23800659179688</c:v>
                </c:pt>
                <c:pt idx="78">
                  <c:v>106.35553741455078</c:v>
                </c:pt>
                <c:pt idx="79">
                  <c:v>108.48207855224609</c:v>
                </c:pt>
                <c:pt idx="80">
                  <c:v>110.6146240234375</c:v>
                </c:pt>
                <c:pt idx="81">
                  <c:v>112.75282287597656</c:v>
                </c:pt>
                <c:pt idx="82">
                  <c:v>114.96318054199219</c:v>
                </c:pt>
                <c:pt idx="83">
                  <c:v>117.18264007568359</c:v>
                </c:pt>
                <c:pt idx="84">
                  <c:v>119.40911102294922</c:v>
                </c:pt>
                <c:pt idx="85">
                  <c:v>121.64379119873047</c:v>
                </c:pt>
                <c:pt idx="86">
                  <c:v>123.89948272705078</c:v>
                </c:pt>
                <c:pt idx="87">
                  <c:v>126.63623046875</c:v>
                </c:pt>
                <c:pt idx="88">
                  <c:v>129.08482360839844</c:v>
                </c:pt>
                <c:pt idx="89">
                  <c:v>131.46180725097656</c:v>
                </c:pt>
                <c:pt idx="90">
                  <c:v>133.81625366210938</c:v>
                </c:pt>
                <c:pt idx="91">
                  <c:v>136.16580200195312</c:v>
                </c:pt>
                <c:pt idx="92">
                  <c:v>138.51786804199219</c:v>
                </c:pt>
                <c:pt idx="93">
                  <c:v>140.87567138671875</c:v>
                </c:pt>
                <c:pt idx="94">
                  <c:v>143.24057006835938</c:v>
                </c:pt>
                <c:pt idx="95">
                  <c:v>145.6131591796875</c:v>
                </c:pt>
                <c:pt idx="96">
                  <c:v>147.99362182617188</c:v>
                </c:pt>
                <c:pt idx="97">
                  <c:v>150.38204956054688</c:v>
                </c:pt>
                <c:pt idx="98">
                  <c:v>152.77842712402344</c:v>
                </c:pt>
                <c:pt idx="99">
                  <c:v>155.18275451660156</c:v>
                </c:pt>
                <c:pt idx="100">
                  <c:v>157.59498596191406</c:v>
                </c:pt>
                <c:pt idx="101">
                  <c:v>160.01506042480469</c:v>
                </c:pt>
                <c:pt idx="102">
                  <c:v>162.44294738769531</c:v>
                </c:pt>
                <c:pt idx="103">
                  <c:v>164.87861633300781</c:v>
                </c:pt>
                <c:pt idx="104">
                  <c:v>167.32197570800781</c:v>
                </c:pt>
                <c:pt idx="105">
                  <c:v>169.33596801757812</c:v>
                </c:pt>
              </c:numCache>
            </c:numRef>
          </c:yVal>
          <c:smooth val="1"/>
          <c:extLst>
            <c:ext xmlns:c16="http://schemas.microsoft.com/office/drawing/2014/chart" uri="{C3380CC4-5D6E-409C-BE32-E72D297353CC}">
              <c16:uniqueId val="{00000001-B164-5241-A03E-4DD8C54941C1}"/>
            </c:ext>
          </c:extLst>
        </c:ser>
        <c:ser>
          <c:idx val="2"/>
          <c:order val="2"/>
          <c:tx>
            <c:strRef>
              <c:f>'G2'!$H$34</c:f>
              <c:strCache>
                <c:ptCount val="1"/>
                <c:pt idx="0">
                  <c:v>PP (0,4mm)</c:v>
                </c:pt>
              </c:strCache>
            </c:strRef>
          </c:tx>
          <c:spPr>
            <a:ln w="38100" cap="rnd">
              <a:solidFill>
                <a:schemeClr val="accent6"/>
              </a:solidFill>
              <a:round/>
            </a:ln>
            <a:effectLst/>
          </c:spPr>
          <c:marker>
            <c:symbol val="none"/>
          </c:marker>
          <c:xVal>
            <c:numRef>
              <c:f>'G2'!$H$36:$H$141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'G2'!$I$36:$I$141</c:f>
              <c:numCache>
                <c:formatCode>General</c:formatCode>
                <c:ptCount val="106"/>
                <c:pt idx="0">
                  <c:v>0</c:v>
                </c:pt>
                <c:pt idx="1">
                  <c:v>6.3486755825579166E-3</c:v>
                </c:pt>
                <c:pt idx="2">
                  <c:v>5.5640503764152527E-2</c:v>
                </c:pt>
                <c:pt idx="3">
                  <c:v>0.12971507012844086</c:v>
                </c:pt>
                <c:pt idx="4">
                  <c:v>0.24111485481262207</c:v>
                </c:pt>
                <c:pt idx="5">
                  <c:v>0.40879738330841064</c:v>
                </c:pt>
                <c:pt idx="6">
                  <c:v>0.70014685392379761</c:v>
                </c:pt>
                <c:pt idx="7">
                  <c:v>1.1641547679901123</c:v>
                </c:pt>
                <c:pt idx="8">
                  <c:v>1.7821120023727417</c:v>
                </c:pt>
                <c:pt idx="9">
                  <c:v>2.4065635204315186</c:v>
                </c:pt>
                <c:pt idx="10">
                  <c:v>3.0547311305999756</c:v>
                </c:pt>
                <c:pt idx="11">
                  <c:v>3.7510101795196533</c:v>
                </c:pt>
                <c:pt idx="12">
                  <c:v>4.4532098770141602</c:v>
                </c:pt>
                <c:pt idx="13">
                  <c:v>5.1613073348999023</c:v>
                </c:pt>
                <c:pt idx="14">
                  <c:v>5.9047136306762695</c:v>
                </c:pt>
                <c:pt idx="15">
                  <c:v>6.7092099189758301</c:v>
                </c:pt>
                <c:pt idx="16">
                  <c:v>7.5207037925720215</c:v>
                </c:pt>
                <c:pt idx="17">
                  <c:v>8.3388156890869141</c:v>
                </c:pt>
                <c:pt idx="18">
                  <c:v>9.1550817489624023</c:v>
                </c:pt>
                <c:pt idx="19">
                  <c:v>9.9622869491577148</c:v>
                </c:pt>
                <c:pt idx="20">
                  <c:v>10.87905216217041</c:v>
                </c:pt>
                <c:pt idx="21">
                  <c:v>11.821907043457031</c:v>
                </c:pt>
                <c:pt idx="22">
                  <c:v>12.846804618835449</c:v>
                </c:pt>
                <c:pt idx="23">
                  <c:v>13.878216743469238</c:v>
                </c:pt>
                <c:pt idx="24">
                  <c:v>14.916396141052246</c:v>
                </c:pt>
                <c:pt idx="25">
                  <c:v>15.963115692138672</c:v>
                </c:pt>
                <c:pt idx="26">
                  <c:v>17.018098831176758</c:v>
                </c:pt>
                <c:pt idx="27">
                  <c:v>18.081333160400391</c:v>
                </c:pt>
                <c:pt idx="28">
                  <c:v>19.160993576049805</c:v>
                </c:pt>
                <c:pt idx="29">
                  <c:v>20.322929382324219</c:v>
                </c:pt>
                <c:pt idx="30">
                  <c:v>21.491758346557617</c:v>
                </c:pt>
                <c:pt idx="31">
                  <c:v>22.668336868286133</c:v>
                </c:pt>
                <c:pt idx="32">
                  <c:v>23.85258674621582</c:v>
                </c:pt>
                <c:pt idx="33">
                  <c:v>25.044233322143555</c:v>
                </c:pt>
                <c:pt idx="34">
                  <c:v>26.306570053100586</c:v>
                </c:pt>
                <c:pt idx="35">
                  <c:v>27.59648323059082</c:v>
                </c:pt>
                <c:pt idx="36">
                  <c:v>28.894678115844727</c:v>
                </c:pt>
                <c:pt idx="37">
                  <c:v>30.270572662353516</c:v>
                </c:pt>
                <c:pt idx="38">
                  <c:v>31.663656234741211</c:v>
                </c:pt>
                <c:pt idx="39">
                  <c:v>33.064308166503906</c:v>
                </c:pt>
                <c:pt idx="40">
                  <c:v>34.472385406494141</c:v>
                </c:pt>
                <c:pt idx="41">
                  <c:v>35.8878173828125</c:v>
                </c:pt>
                <c:pt idx="42">
                  <c:v>37.310478210449219</c:v>
                </c:pt>
                <c:pt idx="43">
                  <c:v>38.742965698242188</c:v>
                </c:pt>
                <c:pt idx="44">
                  <c:v>40.186054229736328</c:v>
                </c:pt>
                <c:pt idx="45">
                  <c:v>41.637523651123047</c:v>
                </c:pt>
                <c:pt idx="46">
                  <c:v>43.097213745117188</c:v>
                </c:pt>
                <c:pt idx="47">
                  <c:v>44.556396484375</c:v>
                </c:pt>
                <c:pt idx="48">
                  <c:v>46.101730346679688</c:v>
                </c:pt>
                <c:pt idx="49">
                  <c:v>47.659263610839844</c:v>
                </c:pt>
                <c:pt idx="50">
                  <c:v>49.224239349365234</c:v>
                </c:pt>
                <c:pt idx="51">
                  <c:v>50.865707397460938</c:v>
                </c:pt>
                <c:pt idx="52">
                  <c:v>52.518909454345703</c:v>
                </c:pt>
                <c:pt idx="53">
                  <c:v>54.182914733886719</c:v>
                </c:pt>
                <c:pt idx="54">
                  <c:v>55.854816436767578</c:v>
                </c:pt>
                <c:pt idx="55">
                  <c:v>57.534633636474609</c:v>
                </c:pt>
                <c:pt idx="56">
                  <c:v>59.222339630126953</c:v>
                </c:pt>
                <c:pt idx="57">
                  <c:v>60.917900085449219</c:v>
                </c:pt>
                <c:pt idx="58">
                  <c:v>62.621273040771484</c:v>
                </c:pt>
                <c:pt idx="59">
                  <c:v>64.332405090332031</c:v>
                </c:pt>
                <c:pt idx="60">
                  <c:v>66.051261901855469</c:v>
                </c:pt>
                <c:pt idx="61">
                  <c:v>67.822967529296875</c:v>
                </c:pt>
                <c:pt idx="62">
                  <c:v>69.625709533691406</c:v>
                </c:pt>
                <c:pt idx="63">
                  <c:v>71.438682556152344</c:v>
                </c:pt>
                <c:pt idx="64">
                  <c:v>73.259757995605469</c:v>
                </c:pt>
                <c:pt idx="65">
                  <c:v>75.088577270507812</c:v>
                </c:pt>
                <c:pt idx="66">
                  <c:v>76.925750732421875</c:v>
                </c:pt>
                <c:pt idx="67">
                  <c:v>78.771018981933594</c:v>
                </c:pt>
                <c:pt idx="68">
                  <c:v>80.623855590820312</c:v>
                </c:pt>
                <c:pt idx="69">
                  <c:v>82.48443603515625</c:v>
                </c:pt>
                <c:pt idx="70">
                  <c:v>84.35943603515625</c:v>
                </c:pt>
                <c:pt idx="71">
                  <c:v>86.300865173339844</c:v>
                </c:pt>
                <c:pt idx="72">
                  <c:v>88.249092102050781</c:v>
                </c:pt>
                <c:pt idx="73">
                  <c:v>90.204498291015625</c:v>
                </c:pt>
                <c:pt idx="74">
                  <c:v>92.167068481445312</c:v>
                </c:pt>
                <c:pt idx="75">
                  <c:v>94.198822021484375</c:v>
                </c:pt>
                <c:pt idx="76">
                  <c:v>96.242591857910156</c:v>
                </c:pt>
                <c:pt idx="77">
                  <c:v>98.294059753417969</c:v>
                </c:pt>
                <c:pt idx="78">
                  <c:v>100.35262298583984</c:v>
                </c:pt>
                <c:pt idx="79">
                  <c:v>102.41835021972656</c:v>
                </c:pt>
                <c:pt idx="80">
                  <c:v>104.49123382568359</c:v>
                </c:pt>
                <c:pt idx="81">
                  <c:v>106.57125091552734</c:v>
                </c:pt>
                <c:pt idx="82">
                  <c:v>108.65840911865234</c:v>
                </c:pt>
                <c:pt idx="83">
                  <c:v>110.75267791748047</c:v>
                </c:pt>
                <c:pt idx="84">
                  <c:v>112.85404205322266</c:v>
                </c:pt>
                <c:pt idx="85">
                  <c:v>114.96247863769531</c:v>
                </c:pt>
                <c:pt idx="86">
                  <c:v>117.07798004150391</c:v>
                </c:pt>
                <c:pt idx="87">
                  <c:v>119.20050811767578</c:v>
                </c:pt>
                <c:pt idx="88">
                  <c:v>121.33004760742188</c:v>
                </c:pt>
                <c:pt idx="89">
                  <c:v>123.46656799316406</c:v>
                </c:pt>
                <c:pt idx="90">
                  <c:v>125.61003875732422</c:v>
                </c:pt>
                <c:pt idx="91">
                  <c:v>127.77162933349609</c:v>
                </c:pt>
                <c:pt idx="92">
                  <c:v>129.98858642578125</c:v>
                </c:pt>
                <c:pt idx="93">
                  <c:v>132.21185302734375</c:v>
                </c:pt>
                <c:pt idx="94">
                  <c:v>134.44151306152344</c:v>
                </c:pt>
                <c:pt idx="95">
                  <c:v>136.67764282226562</c:v>
                </c:pt>
                <c:pt idx="96">
                  <c:v>138.92076110839844</c:v>
                </c:pt>
                <c:pt idx="97">
                  <c:v>141.22843933105469</c:v>
                </c:pt>
                <c:pt idx="98">
                  <c:v>143.54576110839844</c:v>
                </c:pt>
                <c:pt idx="99">
                  <c:v>145.869384765625</c:v>
                </c:pt>
                <c:pt idx="100">
                  <c:v>148.19940185546875</c:v>
                </c:pt>
                <c:pt idx="101">
                  <c:v>150.53579711914062</c:v>
                </c:pt>
                <c:pt idx="102">
                  <c:v>152.87857055664062</c:v>
                </c:pt>
                <c:pt idx="103">
                  <c:v>155.22770690917969</c:v>
                </c:pt>
                <c:pt idx="104">
                  <c:v>157.58317565917969</c:v>
                </c:pt>
                <c:pt idx="105">
                  <c:v>159.52381896972656</c:v>
                </c:pt>
              </c:numCache>
            </c:numRef>
          </c:yVal>
          <c:smooth val="1"/>
          <c:extLst>
            <c:ext xmlns:c16="http://schemas.microsoft.com/office/drawing/2014/chart" uri="{C3380CC4-5D6E-409C-BE32-E72D297353CC}">
              <c16:uniqueId val="{00000002-B164-5241-A03E-4DD8C54941C1}"/>
            </c:ext>
          </c:extLst>
        </c:ser>
        <c:ser>
          <c:idx val="3"/>
          <c:order val="3"/>
          <c:tx>
            <c:strRef>
              <c:f>'G2'!$K$34</c:f>
              <c:strCache>
                <c:ptCount val="1"/>
                <c:pt idx="0">
                  <c:v>Aluminum (0,4mm)</c:v>
                </c:pt>
              </c:strCache>
            </c:strRef>
          </c:tx>
          <c:spPr>
            <a:ln w="38100" cap="rnd">
              <a:solidFill>
                <a:srgbClr val="C00000"/>
              </a:solidFill>
              <a:round/>
            </a:ln>
            <a:effectLst/>
          </c:spPr>
          <c:marker>
            <c:symbol val="none"/>
          </c:marker>
          <c:xVal>
            <c:numRef>
              <c:f>'G2'!$K$36:$K$141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'G2'!$L$36:$L$141</c:f>
              <c:numCache>
                <c:formatCode>General</c:formatCode>
                <c:ptCount val="106"/>
                <c:pt idx="0">
                  <c:v>0</c:v>
                </c:pt>
                <c:pt idx="1">
                  <c:v>0.11609072983264923</c:v>
                </c:pt>
                <c:pt idx="2">
                  <c:v>0.23982664942741394</c:v>
                </c:pt>
                <c:pt idx="3">
                  <c:v>0.55861794948577881</c:v>
                </c:pt>
                <c:pt idx="4">
                  <c:v>1.0364072322845459</c:v>
                </c:pt>
                <c:pt idx="5">
                  <c:v>1.7556792497634888</c:v>
                </c:pt>
                <c:pt idx="6">
                  <c:v>2.8394834995269775</c:v>
                </c:pt>
                <c:pt idx="7">
                  <c:v>4.4744110107421875</c:v>
                </c:pt>
                <c:pt idx="8">
                  <c:v>6.6413321495056152</c:v>
                </c:pt>
                <c:pt idx="9">
                  <c:v>8.8218278884887695</c:v>
                </c:pt>
                <c:pt idx="10">
                  <c:v>11.014745712280273</c:v>
                </c:pt>
                <c:pt idx="11">
                  <c:v>13.219738006591797</c:v>
                </c:pt>
                <c:pt idx="12">
                  <c:v>15.436920166015625</c:v>
                </c:pt>
                <c:pt idx="13">
                  <c:v>17.666677474975586</c:v>
                </c:pt>
                <c:pt idx="14">
                  <c:v>19.90955924987793</c:v>
                </c:pt>
                <c:pt idx="15">
                  <c:v>22.166200637817383</c:v>
                </c:pt>
                <c:pt idx="16">
                  <c:v>24.471828460693359</c:v>
                </c:pt>
                <c:pt idx="17">
                  <c:v>26.799282073974609</c:v>
                </c:pt>
                <c:pt idx="18">
                  <c:v>29.142221450805664</c:v>
                </c:pt>
                <c:pt idx="19">
                  <c:v>31.502107620239258</c:v>
                </c:pt>
                <c:pt idx="20">
                  <c:v>33.879711151123047</c:v>
                </c:pt>
                <c:pt idx="21">
                  <c:v>36.274276733398438</c:v>
                </c:pt>
                <c:pt idx="22">
                  <c:v>38.686702728271484</c:v>
                </c:pt>
                <c:pt idx="23">
                  <c:v>41.118453979492188</c:v>
                </c:pt>
                <c:pt idx="24">
                  <c:v>43.569972991943359</c:v>
                </c:pt>
                <c:pt idx="25">
                  <c:v>46.041645050048828</c:v>
                </c:pt>
                <c:pt idx="26">
                  <c:v>48.533802032470703</c:v>
                </c:pt>
                <c:pt idx="27">
                  <c:v>51.046714782714844</c:v>
                </c:pt>
                <c:pt idx="28">
                  <c:v>53.580608367919922</c:v>
                </c:pt>
                <c:pt idx="29">
                  <c:v>56.135646820068359</c:v>
                </c:pt>
                <c:pt idx="30">
                  <c:v>58.711948394775391</c:v>
                </c:pt>
                <c:pt idx="31">
                  <c:v>61.309597015380859</c:v>
                </c:pt>
                <c:pt idx="32">
                  <c:v>63.928627014160156</c:v>
                </c:pt>
                <c:pt idx="33">
                  <c:v>66.569023132324219</c:v>
                </c:pt>
                <c:pt idx="34">
                  <c:v>69.230758666992188</c:v>
                </c:pt>
                <c:pt idx="35">
                  <c:v>71.91375732421875</c:v>
                </c:pt>
                <c:pt idx="36">
                  <c:v>74.617919921875</c:v>
                </c:pt>
                <c:pt idx="37">
                  <c:v>77.343109130859375</c:v>
                </c:pt>
                <c:pt idx="38">
                  <c:v>80.088973999023438</c:v>
                </c:pt>
                <c:pt idx="39">
                  <c:v>82.855560302734375</c:v>
                </c:pt>
                <c:pt idx="40">
                  <c:v>85.642318725585938</c:v>
                </c:pt>
                <c:pt idx="41">
                  <c:v>88.449180603027344</c:v>
                </c:pt>
                <c:pt idx="42">
                  <c:v>91.275917053222656</c:v>
                </c:pt>
                <c:pt idx="43">
                  <c:v>94.122283935546875</c:v>
                </c:pt>
                <c:pt idx="44">
                  <c:v>96.988037109375</c:v>
                </c:pt>
                <c:pt idx="45">
                  <c:v>99.880386352539062</c:v>
                </c:pt>
                <c:pt idx="46">
                  <c:v>102.81948852539062</c:v>
                </c:pt>
                <c:pt idx="47">
                  <c:v>105.77857208251953</c:v>
                </c:pt>
                <c:pt idx="48">
                  <c:v>108.75528717041016</c:v>
                </c:pt>
                <c:pt idx="49">
                  <c:v>111.75011444091797</c:v>
                </c:pt>
                <c:pt idx="50">
                  <c:v>114.76275634765625</c:v>
                </c:pt>
                <c:pt idx="51">
                  <c:v>117.79294586181641</c:v>
                </c:pt>
                <c:pt idx="52">
                  <c:v>120.84037780761719</c:v>
                </c:pt>
                <c:pt idx="53">
                  <c:v>123.90476989746094</c:v>
                </c:pt>
                <c:pt idx="54">
                  <c:v>126.98583984375</c:v>
                </c:pt>
                <c:pt idx="55">
                  <c:v>130.08329772949219</c:v>
                </c:pt>
                <c:pt idx="56">
                  <c:v>133.19685363769531</c:v>
                </c:pt>
                <c:pt idx="57">
                  <c:v>136.32623291015625</c:v>
                </c:pt>
                <c:pt idx="58">
                  <c:v>139.47097778320312</c:v>
                </c:pt>
                <c:pt idx="59">
                  <c:v>142.63079833984375</c:v>
                </c:pt>
                <c:pt idx="60">
                  <c:v>145.805419921875</c:v>
                </c:pt>
                <c:pt idx="61">
                  <c:v>148.99456787109375</c:v>
                </c:pt>
                <c:pt idx="62">
                  <c:v>152.19798278808594</c:v>
                </c:pt>
                <c:pt idx="63">
                  <c:v>155.41539001464844</c:v>
                </c:pt>
                <c:pt idx="64">
                  <c:v>158.64653015136719</c:v>
                </c:pt>
                <c:pt idx="65">
                  <c:v>161.89114379882812</c:v>
                </c:pt>
                <c:pt idx="66">
                  <c:v>165.14897155761719</c:v>
                </c:pt>
                <c:pt idx="67">
                  <c:v>168.41976928710938</c:v>
                </c:pt>
                <c:pt idx="68">
                  <c:v>171.70329284667969</c:v>
                </c:pt>
                <c:pt idx="69">
                  <c:v>174.99931335449219</c:v>
                </c:pt>
                <c:pt idx="70">
                  <c:v>178.30757141113281</c:v>
                </c:pt>
                <c:pt idx="71">
                  <c:v>181.66050720214844</c:v>
                </c:pt>
                <c:pt idx="72">
                  <c:v>185.04095458984375</c:v>
                </c:pt>
                <c:pt idx="73">
                  <c:v>188.43197631835938</c:v>
                </c:pt>
                <c:pt idx="74">
                  <c:v>191.83392333984375</c:v>
                </c:pt>
                <c:pt idx="75">
                  <c:v>195.24676513671875</c:v>
                </c:pt>
                <c:pt idx="76">
                  <c:v>198.67030334472656</c:v>
                </c:pt>
                <c:pt idx="77">
                  <c:v>202.10432434082031</c:v>
                </c:pt>
                <c:pt idx="78">
                  <c:v>205.54862976074219</c:v>
                </c:pt>
                <c:pt idx="79">
                  <c:v>209.00302124023438</c:v>
                </c:pt>
                <c:pt idx="80">
                  <c:v>212.46731567382812</c:v>
                </c:pt>
                <c:pt idx="81">
                  <c:v>215.94131469726562</c:v>
                </c:pt>
                <c:pt idx="82">
                  <c:v>219.42485046386719</c:v>
                </c:pt>
                <c:pt idx="83">
                  <c:v>222.91773986816406</c:v>
                </c:pt>
                <c:pt idx="84">
                  <c:v>226.4197998046875</c:v>
                </c:pt>
                <c:pt idx="85">
                  <c:v>229.93086242675781</c:v>
                </c:pt>
                <c:pt idx="86">
                  <c:v>233.45077514648438</c:v>
                </c:pt>
                <c:pt idx="87">
                  <c:v>236.97933959960938</c:v>
                </c:pt>
                <c:pt idx="88">
                  <c:v>240.51641845703125</c:v>
                </c:pt>
                <c:pt idx="89">
                  <c:v>244.06185913085938</c:v>
                </c:pt>
                <c:pt idx="90">
                  <c:v>247.615478515625</c:v>
                </c:pt>
                <c:pt idx="91">
                  <c:v>251.17713928222656</c:v>
                </c:pt>
                <c:pt idx="92">
                  <c:v>254.7467041015625</c:v>
                </c:pt>
                <c:pt idx="93">
                  <c:v>258.3123779296875</c:v>
                </c:pt>
                <c:pt idx="94">
                  <c:v>261.88421630859375</c:v>
                </c:pt>
                <c:pt idx="95">
                  <c:v>265.46359252929688</c:v>
                </c:pt>
                <c:pt idx="96">
                  <c:v>269.0504150390625</c:v>
                </c:pt>
                <c:pt idx="97">
                  <c:v>272.64459228515625</c:v>
                </c:pt>
                <c:pt idx="98">
                  <c:v>276.24594116210938</c:v>
                </c:pt>
                <c:pt idx="99">
                  <c:v>279.8543701171875</c:v>
                </c:pt>
                <c:pt idx="100">
                  <c:v>283.46969604492188</c:v>
                </c:pt>
                <c:pt idx="101">
                  <c:v>287.09182739257812</c:v>
                </c:pt>
                <c:pt idx="102">
                  <c:v>290.72064208984375</c:v>
                </c:pt>
                <c:pt idx="103">
                  <c:v>294.35601806640625</c:v>
                </c:pt>
                <c:pt idx="104">
                  <c:v>297.997802734375</c:v>
                </c:pt>
                <c:pt idx="105">
                  <c:v>300.99563598632812</c:v>
                </c:pt>
              </c:numCache>
            </c:numRef>
          </c:yVal>
          <c:smooth val="1"/>
          <c:extLst>
            <c:ext xmlns:c16="http://schemas.microsoft.com/office/drawing/2014/chart" uri="{C3380CC4-5D6E-409C-BE32-E72D297353CC}">
              <c16:uniqueId val="{00000003-B164-5241-A03E-4DD8C54941C1}"/>
            </c:ext>
          </c:extLst>
        </c:ser>
        <c:ser>
          <c:idx val="4"/>
          <c:order val="4"/>
          <c:tx>
            <c:strRef>
              <c:f>'G2'!$N$34</c:f>
              <c:strCache>
                <c:ptCount val="1"/>
                <c:pt idx="0">
                  <c:v>Hertz Equation</c:v>
                </c:pt>
              </c:strCache>
            </c:strRef>
          </c:tx>
          <c:spPr>
            <a:ln w="38100" cap="rnd">
              <a:solidFill>
                <a:srgbClr val="FFC000"/>
              </a:solidFill>
              <a:round/>
            </a:ln>
            <a:effectLst/>
          </c:spPr>
          <c:marker>
            <c:symbol val="none"/>
          </c:marker>
          <c:xVal>
            <c:numRef>
              <c:f>'G2'!$N$36:$N$141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'G2'!$O$36:$O$141</c:f>
              <c:numCache>
                <c:formatCode>General</c:formatCode>
                <c:ptCount val="106"/>
                <c:pt idx="0">
                  <c:v>0</c:v>
                </c:pt>
                <c:pt idx="1">
                  <c:v>4.070850735431706E-3</c:v>
                </c:pt>
                <c:pt idx="2">
                  <c:v>1.1514104640888005E-2</c:v>
                </c:pt>
                <c:pt idx="3">
                  <c:v>2.6655525917561481E-2</c:v>
                </c:pt>
                <c:pt idx="4">
                  <c:v>5.6128955646392968E-2</c:v>
                </c:pt>
                <c:pt idx="5">
                  <c:v>0.11221076304351205</c:v>
                </c:pt>
                <c:pt idx="6">
                  <c:v>0.2175424337281279</c:v>
                </c:pt>
                <c:pt idx="7">
                  <c:v>0.41381801158524889</c:v>
                </c:pt>
                <c:pt idx="8">
                  <c:v>0.72935943654850233</c:v>
                </c:pt>
                <c:pt idx="9">
                  <c:v>1.0994040921597088</c:v>
                </c:pt>
                <c:pt idx="10">
                  <c:v>1.5168547391151175</c:v>
                </c:pt>
                <c:pt idx="11">
                  <c:v>1.9768339466566627</c:v>
                </c:pt>
                <c:pt idx="12">
                  <c:v>2.4757210738693267</c:v>
                </c:pt>
                <c:pt idx="13">
                  <c:v>3.0106881464567974</c:v>
                </c:pt>
                <c:pt idx="14">
                  <c:v>3.5794486388641498</c:v>
                </c:pt>
                <c:pt idx="15">
                  <c:v>4.1801015070977687</c:v>
                </c:pt>
                <c:pt idx="16">
                  <c:v>4.8110361719074541</c:v>
                </c:pt>
                <c:pt idx="17">
                  <c:v>5.4708629922915257</c:v>
                </c:pt>
                <c:pt idx="18">
                  <c:v>6.1583681413753801</c:v>
                </c:pt>
                <c:pt idx="19">
                  <c:v>6.8724780402268237</c:v>
                </c:pt>
                <c:pt idx="20">
                  <c:v>7.6122380837961838</c:v>
                </c:pt>
                <c:pt idx="21">
                  <c:v>8.3767869347353514</c:v>
                </c:pt>
                <c:pt idx="22">
                  <c:v>9.1653454700880825</c:v>
                </c:pt>
                <c:pt idx="23">
                  <c:v>9.9772025389164813</c:v>
                </c:pt>
                <c:pt idx="24">
                  <c:v>10.811710052772231</c:v>
                </c:pt>
                <c:pt idx="25">
                  <c:v>11.668268019793102</c:v>
                </c:pt>
                <c:pt idx="26">
                  <c:v>12.546322748442629</c:v>
                </c:pt>
                <c:pt idx="27">
                  <c:v>13.445358958233696</c:v>
                </c:pt>
                <c:pt idx="28">
                  <c:v>14.364900506042138</c:v>
                </c:pt>
                <c:pt idx="29">
                  <c:v>15.304498692030911</c:v>
                </c:pt>
                <c:pt idx="30">
                  <c:v>16.263734182819501</c:v>
                </c:pt>
                <c:pt idx="31">
                  <c:v>17.242211461747349</c:v>
                </c:pt>
                <c:pt idx="32">
                  <c:v>18.239563579508051</c:v>
                </c:pt>
                <c:pt idx="33">
                  <c:v>19.255434165100798</c:v>
                </c:pt>
                <c:pt idx="34">
                  <c:v>20.289494370642871</c:v>
                </c:pt>
                <c:pt idx="35">
                  <c:v>21.3414327718463</c:v>
                </c:pt>
                <c:pt idx="36">
                  <c:v>22.410944506131802</c:v>
                </c:pt>
                <c:pt idx="37">
                  <c:v>23.497751555110433</c:v>
                </c:pt>
                <c:pt idx="38">
                  <c:v>24.60157671094418</c:v>
                </c:pt>
                <c:pt idx="39">
                  <c:v>25.722164576213853</c:v>
                </c:pt>
                <c:pt idx="40">
                  <c:v>26.859271384141756</c:v>
                </c:pt>
                <c:pt idx="41">
                  <c:v>28.012654031774325</c:v>
                </c:pt>
                <c:pt idx="42">
                  <c:v>29.182089198316874</c:v>
                </c:pt>
                <c:pt idx="43">
                  <c:v>30.367362958118161</c:v>
                </c:pt>
                <c:pt idx="44">
                  <c:v>31.568259614345635</c:v>
                </c:pt>
                <c:pt idx="45">
                  <c:v>32.784585407054117</c:v>
                </c:pt>
                <c:pt idx="46">
                  <c:v>34.016140051162218</c:v>
                </c:pt>
                <c:pt idx="47">
                  <c:v>35.262740942732471</c:v>
                </c:pt>
                <c:pt idx="48">
                  <c:v>36.524212313630635</c:v>
                </c:pt>
                <c:pt idx="49">
                  <c:v>37.800373632317672</c:v>
                </c:pt>
                <c:pt idx="50">
                  <c:v>39.09106505301888</c:v>
                </c:pt>
                <c:pt idx="51">
                  <c:v>40.396117375731727</c:v>
                </c:pt>
                <c:pt idx="52">
                  <c:v>41.715377930961466</c:v>
                </c:pt>
                <c:pt idx="53">
                  <c:v>43.048699215138733</c:v>
                </c:pt>
                <c:pt idx="54">
                  <c:v>44.3959307432511</c:v>
                </c:pt>
                <c:pt idx="55">
                  <c:v>45.756922384770817</c:v>
                </c:pt>
                <c:pt idx="56">
                  <c:v>47.131552087879683</c:v>
                </c:pt>
                <c:pt idx="57">
                  <c:v>48.519678136216797</c:v>
                </c:pt>
                <c:pt idx="58">
                  <c:v>49.921162365844843</c:v>
                </c:pt>
                <c:pt idx="59">
                  <c:v>51.335894809340857</c:v>
                </c:pt>
                <c:pt idx="60">
                  <c:v>52.76374457739707</c:v>
                </c:pt>
                <c:pt idx="61">
                  <c:v>54.204583828505918</c:v>
                </c:pt>
                <c:pt idx="62">
                  <c:v>55.658313123111519</c:v>
                </c:pt>
                <c:pt idx="63">
                  <c:v>57.124810960956147</c:v>
                </c:pt>
                <c:pt idx="64">
                  <c:v>58.60395847487289</c:v>
                </c:pt>
                <c:pt idx="65">
                  <c:v>60.095665470328235</c:v>
                </c:pt>
                <c:pt idx="66">
                  <c:v>61.599818648563399</c:v>
                </c:pt>
                <c:pt idx="67">
                  <c:v>63.11631586252129</c:v>
                </c:pt>
                <c:pt idx="68">
                  <c:v>64.645048505781332</c:v>
                </c:pt>
                <c:pt idx="69">
                  <c:v>66.185937079313007</c:v>
                </c:pt>
                <c:pt idx="70">
                  <c:v>67.738877707100841</c:v>
                </c:pt>
                <c:pt idx="71">
                  <c:v>69.30376842780791</c:v>
                </c:pt>
                <c:pt idx="72">
                  <c:v>70.880536753913589</c:v>
                </c:pt>
                <c:pt idx="73">
                  <c:v>72.469084938619361</c:v>
                </c:pt>
                <c:pt idx="74">
                  <c:v>74.069316919140476</c:v>
                </c:pt>
                <c:pt idx="75">
                  <c:v>75.681166498075982</c:v>
                </c:pt>
                <c:pt idx="76">
                  <c:v>77.30454138750612</c:v>
                </c:pt>
                <c:pt idx="77">
                  <c:v>78.939350786781887</c:v>
                </c:pt>
                <c:pt idx="78">
                  <c:v>80.585534171039896</c:v>
                </c:pt>
                <c:pt idx="79">
                  <c:v>82.243004137119428</c:v>
                </c:pt>
                <c:pt idx="80">
                  <c:v>83.911684345673379</c:v>
                </c:pt>
                <c:pt idx="81">
                  <c:v>85.591490175689898</c:v>
                </c:pt>
                <c:pt idx="82">
                  <c:v>87.282367850230472</c:v>
                </c:pt>
                <c:pt idx="83">
                  <c:v>88.984235720970915</c:v>
                </c:pt>
                <c:pt idx="84">
                  <c:v>90.697013267829647</c:v>
                </c:pt>
                <c:pt idx="85">
                  <c:v>92.420651252151899</c:v>
                </c:pt>
                <c:pt idx="86">
                  <c:v>94.155071855875491</c:v>
                </c:pt>
                <c:pt idx="87">
                  <c:v>95.90019826812663</c:v>
                </c:pt>
                <c:pt idx="88">
                  <c:v>97.655985403304484</c:v>
                </c:pt>
                <c:pt idx="89">
                  <c:v>99.422358915650548</c:v>
                </c:pt>
                <c:pt idx="90">
                  <c:v>101.19924536074321</c:v>
                </c:pt>
                <c:pt idx="91">
                  <c:v>102.98660346765399</c:v>
                </c:pt>
                <c:pt idx="92">
                  <c:v>104.78436204869813</c:v>
                </c:pt>
                <c:pt idx="93">
                  <c:v>106.59246127902601</c:v>
                </c:pt>
                <c:pt idx="94">
                  <c:v>108.41083174027047</c:v>
                </c:pt>
                <c:pt idx="95">
                  <c:v>110.2394367891593</c:v>
                </c:pt>
                <c:pt idx="96">
                  <c:v>112.07820902332161</c:v>
                </c:pt>
                <c:pt idx="97">
                  <c:v>113.9270817415069</c:v>
                </c:pt>
                <c:pt idx="98">
                  <c:v>115.78602147009268</c:v>
                </c:pt>
                <c:pt idx="99">
                  <c:v>117.65496336666611</c:v>
                </c:pt>
                <c:pt idx="100">
                  <c:v>119.53384322009123</c:v>
                </c:pt>
                <c:pt idx="101">
                  <c:v>121.42263049943836</c:v>
                </c:pt>
                <c:pt idx="102">
                  <c:v>123.32126271221206</c:v>
                </c:pt>
                <c:pt idx="103">
                  <c:v>125.22968907191762</c:v>
                </c:pt>
                <c:pt idx="104">
                  <c:v>127.14784837655492</c:v>
                </c:pt>
                <c:pt idx="105">
                  <c:v>128.7316130445158</c:v>
                </c:pt>
              </c:numCache>
            </c:numRef>
          </c:yVal>
          <c:smooth val="1"/>
          <c:extLst>
            <c:ext xmlns:c16="http://schemas.microsoft.com/office/drawing/2014/chart" uri="{C3380CC4-5D6E-409C-BE32-E72D297353CC}">
              <c16:uniqueId val="{00000004-B164-5241-A03E-4DD8C54941C1}"/>
            </c:ext>
          </c:extLst>
        </c:ser>
        <c:ser>
          <c:idx val="5"/>
          <c:order val="5"/>
          <c:tx>
            <c:strRef>
              <c:f>'G2'!$Q$34</c:f>
              <c:strCache>
                <c:ptCount val="1"/>
                <c:pt idx="0">
                  <c:v>Without plate</c:v>
                </c:pt>
              </c:strCache>
            </c:strRef>
          </c:tx>
          <c:spPr>
            <a:ln w="38100" cap="rnd">
              <a:solidFill>
                <a:schemeClr val="tx1">
                  <a:lumMod val="50000"/>
                  <a:lumOff val="50000"/>
                </a:schemeClr>
              </a:solidFill>
              <a:prstDash val="dash"/>
              <a:round/>
            </a:ln>
            <a:effectLst/>
          </c:spPr>
          <c:marker>
            <c:symbol val="none"/>
          </c:marker>
          <c:xVal>
            <c:numRef>
              <c:f>'G2'!$Q$36:$Q$141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'G2'!$R$36:$R$141</c:f>
              <c:numCache>
                <c:formatCode>General</c:formatCode>
                <c:ptCount val="106"/>
                <c:pt idx="0">
                  <c:v>0</c:v>
                </c:pt>
                <c:pt idx="1">
                  <c:v>3.4162716474384069E-5</c:v>
                </c:pt>
                <c:pt idx="2">
                  <c:v>3.4479896839911817E-6</c:v>
                </c:pt>
                <c:pt idx="3">
                  <c:v>6.1457138508558273E-3</c:v>
                </c:pt>
                <c:pt idx="4">
                  <c:v>1.6727559268474579E-2</c:v>
                </c:pt>
                <c:pt idx="5">
                  <c:v>3.2795757055282593E-2</c:v>
                </c:pt>
                <c:pt idx="6">
                  <c:v>0.14090816676616669</c:v>
                </c:pt>
                <c:pt idx="7">
                  <c:v>0.32267358899116516</c:v>
                </c:pt>
                <c:pt idx="8">
                  <c:v>0.56279164552688599</c:v>
                </c:pt>
                <c:pt idx="9">
                  <c:v>0.8373374342918396</c:v>
                </c:pt>
                <c:pt idx="10">
                  <c:v>1.3026632070541382</c:v>
                </c:pt>
                <c:pt idx="11">
                  <c:v>1.7677749395370483</c:v>
                </c:pt>
                <c:pt idx="12">
                  <c:v>2.232658863067627</c:v>
                </c:pt>
                <c:pt idx="13">
                  <c:v>2.6976392269134521</c:v>
                </c:pt>
                <c:pt idx="14">
                  <c:v>3.1623952388763428</c:v>
                </c:pt>
                <c:pt idx="15">
                  <c:v>3.6394615173339844</c:v>
                </c:pt>
                <c:pt idx="16">
                  <c:v>4.3494868278503418</c:v>
                </c:pt>
                <c:pt idx="17">
                  <c:v>5.0588874816894531</c:v>
                </c:pt>
                <c:pt idx="18">
                  <c:v>5.7676839828491211</c:v>
                </c:pt>
                <c:pt idx="19">
                  <c:v>6.4759116172790527</c:v>
                </c:pt>
                <c:pt idx="20">
                  <c:v>7.1836161613464355</c:v>
                </c:pt>
                <c:pt idx="21">
                  <c:v>7.8908376693725586</c:v>
                </c:pt>
                <c:pt idx="22">
                  <c:v>8.5976181030273438</c:v>
                </c:pt>
                <c:pt idx="23">
                  <c:v>9.3040008544921875</c:v>
                </c:pt>
                <c:pt idx="24">
                  <c:v>10.010009765625</c:v>
                </c:pt>
                <c:pt idx="25">
                  <c:v>10.885058403015137</c:v>
                </c:pt>
                <c:pt idx="26">
                  <c:v>11.853372573852539</c:v>
                </c:pt>
                <c:pt idx="27">
                  <c:v>12.821303367614746</c:v>
                </c:pt>
                <c:pt idx="28">
                  <c:v>13.78764820098877</c:v>
                </c:pt>
                <c:pt idx="29">
                  <c:v>14.753695487976074</c:v>
                </c:pt>
                <c:pt idx="30">
                  <c:v>15.719078063964844</c:v>
                </c:pt>
                <c:pt idx="31">
                  <c:v>16.683843612670898</c:v>
                </c:pt>
                <c:pt idx="32">
                  <c:v>17.648038864135742</c:v>
                </c:pt>
                <c:pt idx="33">
                  <c:v>18.61170768737793</c:v>
                </c:pt>
                <c:pt idx="34">
                  <c:v>19.574895858764648</c:v>
                </c:pt>
                <c:pt idx="35">
                  <c:v>20.537651062011719</c:v>
                </c:pt>
                <c:pt idx="36">
                  <c:v>21.500015258789062</c:v>
                </c:pt>
                <c:pt idx="37">
                  <c:v>22.462034225463867</c:v>
                </c:pt>
                <c:pt idx="38">
                  <c:v>23.555150985717773</c:v>
                </c:pt>
                <c:pt idx="39">
                  <c:v>24.79661750793457</c:v>
                </c:pt>
                <c:pt idx="40">
                  <c:v>26.037731170654297</c:v>
                </c:pt>
                <c:pt idx="41">
                  <c:v>27.277406692504883</c:v>
                </c:pt>
                <c:pt idx="42">
                  <c:v>28.516464233398438</c:v>
                </c:pt>
                <c:pt idx="43">
                  <c:v>29.754859924316406</c:v>
                </c:pt>
                <c:pt idx="44">
                  <c:v>30.992538452148438</c:v>
                </c:pt>
                <c:pt idx="45">
                  <c:v>32.229549407958984</c:v>
                </c:pt>
                <c:pt idx="46">
                  <c:v>33.465927124023438</c:v>
                </c:pt>
                <c:pt idx="47">
                  <c:v>34.70172119140625</c:v>
                </c:pt>
                <c:pt idx="48">
                  <c:v>35.936958312988281</c:v>
                </c:pt>
                <c:pt idx="49">
                  <c:v>37.171680450439453</c:v>
                </c:pt>
                <c:pt idx="50">
                  <c:v>38.405937194824219</c:v>
                </c:pt>
                <c:pt idx="51">
                  <c:v>39.6397705078125</c:v>
                </c:pt>
                <c:pt idx="52">
                  <c:v>40.873222351074219</c:v>
                </c:pt>
                <c:pt idx="53">
                  <c:v>42.106338500976562</c:v>
                </c:pt>
                <c:pt idx="54">
                  <c:v>43.339145660400391</c:v>
                </c:pt>
                <c:pt idx="55">
                  <c:v>44.571685791015625</c:v>
                </c:pt>
                <c:pt idx="56">
                  <c:v>46.082271575927734</c:v>
                </c:pt>
                <c:pt idx="57">
                  <c:v>47.612968444824219</c:v>
                </c:pt>
                <c:pt idx="58">
                  <c:v>49.143478393554688</c:v>
                </c:pt>
                <c:pt idx="59">
                  <c:v>50.672229766845703</c:v>
                </c:pt>
                <c:pt idx="60">
                  <c:v>52.199954986572266</c:v>
                </c:pt>
                <c:pt idx="61">
                  <c:v>53.726852416992188</c:v>
                </c:pt>
                <c:pt idx="62">
                  <c:v>55.252918243408203</c:v>
                </c:pt>
                <c:pt idx="63">
                  <c:v>56.778209686279297</c:v>
                </c:pt>
                <c:pt idx="64">
                  <c:v>58.302761077880859</c:v>
                </c:pt>
                <c:pt idx="65">
                  <c:v>59.826637268066406</c:v>
                </c:pt>
                <c:pt idx="66">
                  <c:v>61.349853515625</c:v>
                </c:pt>
                <c:pt idx="67">
                  <c:v>62.872470855712891</c:v>
                </c:pt>
                <c:pt idx="68">
                  <c:v>64.39453125</c:v>
                </c:pt>
                <c:pt idx="69">
                  <c:v>65.916069030761719</c:v>
                </c:pt>
                <c:pt idx="70">
                  <c:v>67.437118530273438</c:v>
                </c:pt>
                <c:pt idx="71">
                  <c:v>68.957725524902344</c:v>
                </c:pt>
                <c:pt idx="72">
                  <c:v>70.477920532226562</c:v>
                </c:pt>
                <c:pt idx="73">
                  <c:v>71.997734069824219</c:v>
                </c:pt>
                <c:pt idx="74">
                  <c:v>73.5172119140625</c:v>
                </c:pt>
                <c:pt idx="75">
                  <c:v>75.036392211914062</c:v>
                </c:pt>
                <c:pt idx="76">
                  <c:v>76.555305480957031</c:v>
                </c:pt>
                <c:pt idx="77">
                  <c:v>78.073982238769531</c:v>
                </c:pt>
                <c:pt idx="78">
                  <c:v>79.687644958496094</c:v>
                </c:pt>
                <c:pt idx="79">
                  <c:v>81.523017883300781</c:v>
                </c:pt>
                <c:pt idx="80">
                  <c:v>83.358108520507812</c:v>
                </c:pt>
                <c:pt idx="81">
                  <c:v>85.19110107421875</c:v>
                </c:pt>
                <c:pt idx="82">
                  <c:v>87.022956848144531</c:v>
                </c:pt>
                <c:pt idx="83">
                  <c:v>88.85400390625</c:v>
                </c:pt>
                <c:pt idx="84">
                  <c:v>90.684150695800781</c:v>
                </c:pt>
                <c:pt idx="85">
                  <c:v>92.51348876953125</c:v>
                </c:pt>
                <c:pt idx="86">
                  <c:v>94.342033386230469</c:v>
                </c:pt>
                <c:pt idx="87">
                  <c:v>96.169837951660156</c:v>
                </c:pt>
                <c:pt idx="88">
                  <c:v>97.996932983398438</c:v>
                </c:pt>
                <c:pt idx="89">
                  <c:v>99.8233642578125</c:v>
                </c:pt>
                <c:pt idx="90">
                  <c:v>101.64915466308594</c:v>
                </c:pt>
                <c:pt idx="91">
                  <c:v>103.47435760498047</c:v>
                </c:pt>
                <c:pt idx="92">
                  <c:v>105.29898834228516</c:v>
                </c:pt>
                <c:pt idx="93">
                  <c:v>107.12309265136719</c:v>
                </c:pt>
                <c:pt idx="94">
                  <c:v>108.94669342041016</c:v>
                </c:pt>
                <c:pt idx="95">
                  <c:v>110.76988983154297</c:v>
                </c:pt>
                <c:pt idx="96">
                  <c:v>112.59268951416016</c:v>
                </c:pt>
                <c:pt idx="97">
                  <c:v>114.41509246826172</c:v>
                </c:pt>
                <c:pt idx="98">
                  <c:v>116.23711395263672</c:v>
                </c:pt>
                <c:pt idx="99">
                  <c:v>118.05879211425781</c:v>
                </c:pt>
                <c:pt idx="100">
                  <c:v>119.88014984130859</c:v>
                </c:pt>
                <c:pt idx="101">
                  <c:v>121.70122528076172</c:v>
                </c:pt>
                <c:pt idx="102">
                  <c:v>123.52204895019531</c:v>
                </c:pt>
                <c:pt idx="103">
                  <c:v>125.34264373779297</c:v>
                </c:pt>
                <c:pt idx="104">
                  <c:v>127.16303253173828</c:v>
                </c:pt>
                <c:pt idx="105">
                  <c:v>128.65855407714844</c:v>
                </c:pt>
              </c:numCache>
            </c:numRef>
          </c:yVal>
          <c:smooth val="1"/>
          <c:extLst>
            <c:ext xmlns:c16="http://schemas.microsoft.com/office/drawing/2014/chart" uri="{C3380CC4-5D6E-409C-BE32-E72D297353CC}">
              <c16:uniqueId val="{00000005-B164-5241-A03E-4DD8C54941C1}"/>
            </c:ext>
          </c:extLst>
        </c:ser>
        <c:dLbls>
          <c:showLegendKey val="0"/>
          <c:showVal val="0"/>
          <c:showCatName val="0"/>
          <c:showSerName val="0"/>
          <c:showPercent val="0"/>
          <c:showBubbleSize val="0"/>
        </c:dLbls>
        <c:axId val="257185392"/>
        <c:axId val="257187664"/>
      </c:scatterChart>
      <c:valAx>
        <c:axId val="257185392"/>
        <c:scaling>
          <c:orientation val="minMax"/>
          <c:max val="2.0999999999999999E-3"/>
          <c:min val="0"/>
        </c:scaling>
        <c:delete val="0"/>
        <c:axPos val="b"/>
        <c:title>
          <c:tx>
            <c:rich>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dirty="0">
                    <a:solidFill>
                      <a:schemeClr val="tx1"/>
                    </a:solidFill>
                    <a:latin typeface="Times New Roman" panose="02020603050405020304" pitchFamily="18" charset="0"/>
                    <a:cs typeface="Times New Roman" panose="02020603050405020304" pitchFamily="18" charset="0"/>
                  </a:rPr>
                  <a:t>Displacement</a:t>
                </a:r>
                <a:r>
                  <a:rPr lang="es-MX" sz="2000" b="1" baseline="0" dirty="0">
                    <a:solidFill>
                      <a:schemeClr val="tx1"/>
                    </a:solidFill>
                    <a:latin typeface="Times New Roman" panose="02020603050405020304" pitchFamily="18" charset="0"/>
                    <a:cs typeface="Times New Roman" panose="02020603050405020304" pitchFamily="18" charset="0"/>
                  </a:rPr>
                  <a:t> (m)</a:t>
                </a:r>
                <a:endParaRPr lang="es-MX" sz="20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72988305555555555"/>
              <c:y val="0.76062138888888886"/>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title>
        <c:numFmt formatCode="0.000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7664"/>
        <c:crosses val="autoZero"/>
        <c:crossBetween val="midCat"/>
      </c:valAx>
      <c:valAx>
        <c:axId val="257187664"/>
        <c:scaling>
          <c:orientation val="minMax"/>
          <c:min val="0"/>
        </c:scaling>
        <c:delete val="0"/>
        <c:axPos val="l"/>
        <c:title>
          <c:tx>
            <c:rich>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dirty="0">
                    <a:solidFill>
                      <a:schemeClr val="tx1"/>
                    </a:solidFill>
                    <a:latin typeface="Times New Roman" panose="02020603050405020304" pitchFamily="18" charset="0"/>
                    <a:cs typeface="Times New Roman" panose="02020603050405020304" pitchFamily="18" charset="0"/>
                  </a:rPr>
                  <a:t>Force</a:t>
                </a:r>
                <a:r>
                  <a:rPr lang="es-MX" sz="2000" b="1" baseline="0" dirty="0">
                    <a:solidFill>
                      <a:schemeClr val="tx1"/>
                    </a:solidFill>
                    <a:latin typeface="Times New Roman" panose="02020603050405020304" pitchFamily="18" charset="0"/>
                    <a:cs typeface="Times New Roman" panose="02020603050405020304" pitchFamily="18" charset="0"/>
                  </a:rPr>
                  <a:t> (N)</a:t>
                </a:r>
                <a:endParaRPr lang="es-MX" sz="20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317200925925926"/>
              <c:y val="2.782833333333333E-2"/>
            </c:manualLayout>
          </c:layout>
          <c:overlay val="0"/>
          <c:spPr>
            <a:noFill/>
            <a:ln>
              <a:noFill/>
            </a:ln>
            <a:effectLst/>
          </c:spPr>
          <c:txPr>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title>
        <c:numFmt formatCode="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5392"/>
        <c:crosses val="autoZero"/>
        <c:crossBetween val="midCat"/>
        <c:majorUnit val="100"/>
      </c:valAx>
      <c:spPr>
        <a:noFill/>
        <a:ln>
          <a:noFill/>
        </a:ln>
        <a:effectLst/>
      </c:spPr>
    </c:plotArea>
    <c:legend>
      <c:legendPos val="t"/>
      <c:layout>
        <c:manualLayout>
          <c:xMode val="edge"/>
          <c:yMode val="edge"/>
          <c:x val="0.12824166666666667"/>
          <c:y val="0.16506055555555554"/>
          <c:w val="0.26505777777777778"/>
          <c:h val="0.5389999999999999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legend>
    <c:plotVisOnly val="1"/>
    <c:dispBlanksAs val="gap"/>
    <c:showDLblsOverMax val="0"/>
    <c:extLst/>
  </c:chart>
  <c:spPr>
    <a:solidFill>
      <a:schemeClr val="bg1"/>
    </a:solidFill>
    <a:ln w="9525" cap="flat" cmpd="sng" algn="ctr">
      <a:noFill/>
      <a:round/>
    </a:ln>
    <a:effectLst/>
  </c:spPr>
  <c:txPr>
    <a:bodyPr/>
    <a:lstStyle/>
    <a:p>
      <a:pPr>
        <a:defRPr/>
      </a:pPr>
      <a:endParaRPr lang="es-EC"/>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79444444444444"/>
          <c:y val="6.1324565428039553E-2"/>
          <c:w val="0.81456975308641977"/>
          <c:h val="0.83805594354441826"/>
        </c:manualLayout>
      </c:layout>
      <c:scatterChart>
        <c:scatterStyle val="smoothMarker"/>
        <c:varyColors val="0"/>
        <c:ser>
          <c:idx val="4"/>
          <c:order val="0"/>
          <c:tx>
            <c:strRef>
              <c:f>'G2'!$N$34</c:f>
              <c:strCache>
                <c:ptCount val="1"/>
                <c:pt idx="0">
                  <c:v>Hertz Equation</c:v>
                </c:pt>
              </c:strCache>
            </c:strRef>
          </c:tx>
          <c:spPr>
            <a:ln w="38100" cap="rnd">
              <a:solidFill>
                <a:srgbClr val="FFC000"/>
              </a:solidFill>
              <a:round/>
            </a:ln>
            <a:effectLst/>
          </c:spPr>
          <c:marker>
            <c:symbol val="none"/>
          </c:marker>
          <c:xVal>
            <c:numRef>
              <c:f>'G2'!$N$36:$N$141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'G2'!$O$36:$O$141</c:f>
              <c:numCache>
                <c:formatCode>General</c:formatCode>
                <c:ptCount val="106"/>
                <c:pt idx="0">
                  <c:v>0</c:v>
                </c:pt>
                <c:pt idx="1">
                  <c:v>4.070850735431706E-3</c:v>
                </c:pt>
                <c:pt idx="2">
                  <c:v>1.1514104640888005E-2</c:v>
                </c:pt>
                <c:pt idx="3">
                  <c:v>2.6655525917561481E-2</c:v>
                </c:pt>
                <c:pt idx="4">
                  <c:v>5.6128955646392968E-2</c:v>
                </c:pt>
                <c:pt idx="5">
                  <c:v>0.11221076304351205</c:v>
                </c:pt>
                <c:pt idx="6">
                  <c:v>0.2175424337281279</c:v>
                </c:pt>
                <c:pt idx="7">
                  <c:v>0.41381801158524889</c:v>
                </c:pt>
                <c:pt idx="8">
                  <c:v>0.72935943654850233</c:v>
                </c:pt>
                <c:pt idx="9">
                  <c:v>1.0994040921597088</c:v>
                </c:pt>
                <c:pt idx="10">
                  <c:v>1.5168547391151175</c:v>
                </c:pt>
                <c:pt idx="11">
                  <c:v>1.9768339466566627</c:v>
                </c:pt>
                <c:pt idx="12">
                  <c:v>2.4757210738693267</c:v>
                </c:pt>
                <c:pt idx="13">
                  <c:v>3.0106881464567974</c:v>
                </c:pt>
                <c:pt idx="14">
                  <c:v>3.5794486388641498</c:v>
                </c:pt>
                <c:pt idx="15">
                  <c:v>4.1801015070977687</c:v>
                </c:pt>
                <c:pt idx="16">
                  <c:v>4.8110361719074541</c:v>
                </c:pt>
                <c:pt idx="17">
                  <c:v>5.4708629922915257</c:v>
                </c:pt>
                <c:pt idx="18">
                  <c:v>6.1583681413753801</c:v>
                </c:pt>
                <c:pt idx="19">
                  <c:v>6.8724780402268237</c:v>
                </c:pt>
                <c:pt idx="20">
                  <c:v>7.6122380837961838</c:v>
                </c:pt>
                <c:pt idx="21">
                  <c:v>8.3767869347353514</c:v>
                </c:pt>
                <c:pt idx="22">
                  <c:v>9.1653454700880825</c:v>
                </c:pt>
                <c:pt idx="23">
                  <c:v>9.9772025389164813</c:v>
                </c:pt>
                <c:pt idx="24">
                  <c:v>10.811710052772231</c:v>
                </c:pt>
                <c:pt idx="25">
                  <c:v>11.668268019793102</c:v>
                </c:pt>
                <c:pt idx="26">
                  <c:v>12.546322748442629</c:v>
                </c:pt>
                <c:pt idx="27">
                  <c:v>13.445358958233696</c:v>
                </c:pt>
                <c:pt idx="28">
                  <c:v>14.364900506042138</c:v>
                </c:pt>
                <c:pt idx="29">
                  <c:v>15.304498692030911</c:v>
                </c:pt>
                <c:pt idx="30">
                  <c:v>16.263734182819501</c:v>
                </c:pt>
                <c:pt idx="31">
                  <c:v>17.242211461747349</c:v>
                </c:pt>
                <c:pt idx="32">
                  <c:v>18.239563579508051</c:v>
                </c:pt>
                <c:pt idx="33">
                  <c:v>19.255434165100798</c:v>
                </c:pt>
                <c:pt idx="34">
                  <c:v>20.289494370642871</c:v>
                </c:pt>
                <c:pt idx="35">
                  <c:v>21.3414327718463</c:v>
                </c:pt>
                <c:pt idx="36">
                  <c:v>22.410944506131802</c:v>
                </c:pt>
                <c:pt idx="37">
                  <c:v>23.497751555110433</c:v>
                </c:pt>
                <c:pt idx="38">
                  <c:v>24.60157671094418</c:v>
                </c:pt>
                <c:pt idx="39">
                  <c:v>25.722164576213853</c:v>
                </c:pt>
                <c:pt idx="40">
                  <c:v>26.859271384141756</c:v>
                </c:pt>
                <c:pt idx="41">
                  <c:v>28.012654031774325</c:v>
                </c:pt>
                <c:pt idx="42">
                  <c:v>29.182089198316874</c:v>
                </c:pt>
                <c:pt idx="43">
                  <c:v>30.367362958118161</c:v>
                </c:pt>
                <c:pt idx="44">
                  <c:v>31.568259614345635</c:v>
                </c:pt>
                <c:pt idx="45">
                  <c:v>32.784585407054117</c:v>
                </c:pt>
                <c:pt idx="46">
                  <c:v>34.016140051162218</c:v>
                </c:pt>
                <c:pt idx="47">
                  <c:v>35.262740942732471</c:v>
                </c:pt>
                <c:pt idx="48">
                  <c:v>36.524212313630635</c:v>
                </c:pt>
                <c:pt idx="49">
                  <c:v>37.800373632317672</c:v>
                </c:pt>
                <c:pt idx="50">
                  <c:v>39.09106505301888</c:v>
                </c:pt>
                <c:pt idx="51">
                  <c:v>40.396117375731727</c:v>
                </c:pt>
                <c:pt idx="52">
                  <c:v>41.715377930961466</c:v>
                </c:pt>
                <c:pt idx="53">
                  <c:v>43.048699215138733</c:v>
                </c:pt>
                <c:pt idx="54">
                  <c:v>44.3959307432511</c:v>
                </c:pt>
                <c:pt idx="55">
                  <c:v>45.756922384770817</c:v>
                </c:pt>
                <c:pt idx="56">
                  <c:v>47.131552087879683</c:v>
                </c:pt>
                <c:pt idx="57">
                  <c:v>48.519678136216797</c:v>
                </c:pt>
                <c:pt idx="58">
                  <c:v>49.921162365844843</c:v>
                </c:pt>
                <c:pt idx="59">
                  <c:v>51.335894809340857</c:v>
                </c:pt>
                <c:pt idx="60">
                  <c:v>52.76374457739707</c:v>
                </c:pt>
                <c:pt idx="61">
                  <c:v>54.204583828505918</c:v>
                </c:pt>
                <c:pt idx="62">
                  <c:v>55.658313123111519</c:v>
                </c:pt>
                <c:pt idx="63">
                  <c:v>57.124810960956147</c:v>
                </c:pt>
                <c:pt idx="64">
                  <c:v>58.60395847487289</c:v>
                </c:pt>
                <c:pt idx="65">
                  <c:v>60.095665470328235</c:v>
                </c:pt>
                <c:pt idx="66">
                  <c:v>61.599818648563399</c:v>
                </c:pt>
                <c:pt idx="67">
                  <c:v>63.11631586252129</c:v>
                </c:pt>
                <c:pt idx="68">
                  <c:v>64.645048505781332</c:v>
                </c:pt>
                <c:pt idx="69">
                  <c:v>66.185937079313007</c:v>
                </c:pt>
                <c:pt idx="70">
                  <c:v>67.738877707100841</c:v>
                </c:pt>
                <c:pt idx="71">
                  <c:v>69.30376842780791</c:v>
                </c:pt>
                <c:pt idx="72">
                  <c:v>70.880536753913589</c:v>
                </c:pt>
                <c:pt idx="73">
                  <c:v>72.469084938619361</c:v>
                </c:pt>
                <c:pt idx="74">
                  <c:v>74.069316919140476</c:v>
                </c:pt>
                <c:pt idx="75">
                  <c:v>75.681166498075982</c:v>
                </c:pt>
                <c:pt idx="76">
                  <c:v>77.30454138750612</c:v>
                </c:pt>
                <c:pt idx="77">
                  <c:v>78.939350786781887</c:v>
                </c:pt>
                <c:pt idx="78">
                  <c:v>80.585534171039896</c:v>
                </c:pt>
                <c:pt idx="79">
                  <c:v>82.243004137119428</c:v>
                </c:pt>
                <c:pt idx="80">
                  <c:v>83.911684345673379</c:v>
                </c:pt>
                <c:pt idx="81">
                  <c:v>85.591490175689898</c:v>
                </c:pt>
                <c:pt idx="82">
                  <c:v>87.282367850230472</c:v>
                </c:pt>
                <c:pt idx="83">
                  <c:v>88.984235720970915</c:v>
                </c:pt>
                <c:pt idx="84">
                  <c:v>90.697013267829647</c:v>
                </c:pt>
                <c:pt idx="85">
                  <c:v>92.420651252151899</c:v>
                </c:pt>
                <c:pt idx="86">
                  <c:v>94.155071855875491</c:v>
                </c:pt>
                <c:pt idx="87">
                  <c:v>95.90019826812663</c:v>
                </c:pt>
                <c:pt idx="88">
                  <c:v>97.655985403304484</c:v>
                </c:pt>
                <c:pt idx="89">
                  <c:v>99.422358915650548</c:v>
                </c:pt>
                <c:pt idx="90">
                  <c:v>101.19924536074321</c:v>
                </c:pt>
                <c:pt idx="91">
                  <c:v>102.98660346765399</c:v>
                </c:pt>
                <c:pt idx="92">
                  <c:v>104.78436204869813</c:v>
                </c:pt>
                <c:pt idx="93">
                  <c:v>106.59246127902601</c:v>
                </c:pt>
                <c:pt idx="94">
                  <c:v>108.41083174027047</c:v>
                </c:pt>
                <c:pt idx="95">
                  <c:v>110.2394367891593</c:v>
                </c:pt>
                <c:pt idx="96">
                  <c:v>112.07820902332161</c:v>
                </c:pt>
                <c:pt idx="97">
                  <c:v>113.9270817415069</c:v>
                </c:pt>
                <c:pt idx="98">
                  <c:v>115.78602147009268</c:v>
                </c:pt>
                <c:pt idx="99">
                  <c:v>117.65496336666611</c:v>
                </c:pt>
                <c:pt idx="100">
                  <c:v>119.53384322009123</c:v>
                </c:pt>
                <c:pt idx="101">
                  <c:v>121.42263049943836</c:v>
                </c:pt>
                <c:pt idx="102">
                  <c:v>123.32126271221206</c:v>
                </c:pt>
                <c:pt idx="103">
                  <c:v>125.22968907191762</c:v>
                </c:pt>
                <c:pt idx="104">
                  <c:v>127.14784837655492</c:v>
                </c:pt>
                <c:pt idx="105">
                  <c:v>128.7316130445158</c:v>
                </c:pt>
              </c:numCache>
            </c:numRef>
          </c:yVal>
          <c:smooth val="1"/>
          <c:extLst>
            <c:ext xmlns:c16="http://schemas.microsoft.com/office/drawing/2014/chart" uri="{C3380CC4-5D6E-409C-BE32-E72D297353CC}">
              <c16:uniqueId val="{00000000-6586-AD40-B92C-19DE54FFC852}"/>
            </c:ext>
          </c:extLst>
        </c:ser>
        <c:ser>
          <c:idx val="0"/>
          <c:order val="1"/>
          <c:tx>
            <c:v>0 mm</c:v>
          </c:tx>
          <c:spPr>
            <a:ln w="38100" cap="rnd">
              <a:solidFill>
                <a:schemeClr val="bg2">
                  <a:lumMod val="50000"/>
                </a:schemeClr>
              </a:solidFill>
              <a:prstDash val="dash"/>
              <a:round/>
            </a:ln>
            <a:effectLst/>
          </c:spPr>
          <c:marker>
            <c:symbol val="none"/>
          </c:marker>
          <c:xVal>
            <c:numRef>
              <c:f>'G2'!$Q$36:$Q$141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'G2'!$R$36:$R$141</c:f>
              <c:numCache>
                <c:formatCode>General</c:formatCode>
                <c:ptCount val="106"/>
                <c:pt idx="0">
                  <c:v>0</c:v>
                </c:pt>
                <c:pt idx="1">
                  <c:v>3.4162716474384069E-5</c:v>
                </c:pt>
                <c:pt idx="2">
                  <c:v>3.4479896839911817E-6</c:v>
                </c:pt>
                <c:pt idx="3">
                  <c:v>6.1457138508558273E-3</c:v>
                </c:pt>
                <c:pt idx="4">
                  <c:v>1.6727559268474579E-2</c:v>
                </c:pt>
                <c:pt idx="5">
                  <c:v>3.2795757055282593E-2</c:v>
                </c:pt>
                <c:pt idx="6">
                  <c:v>0.14090816676616669</c:v>
                </c:pt>
                <c:pt idx="7">
                  <c:v>0.32267358899116516</c:v>
                </c:pt>
                <c:pt idx="8">
                  <c:v>0.56279164552688599</c:v>
                </c:pt>
                <c:pt idx="9">
                  <c:v>0.8373374342918396</c:v>
                </c:pt>
                <c:pt idx="10">
                  <c:v>1.3026632070541382</c:v>
                </c:pt>
                <c:pt idx="11">
                  <c:v>1.7677749395370483</c:v>
                </c:pt>
                <c:pt idx="12">
                  <c:v>2.232658863067627</c:v>
                </c:pt>
                <c:pt idx="13">
                  <c:v>2.6976392269134521</c:v>
                </c:pt>
                <c:pt idx="14">
                  <c:v>3.1623952388763428</c:v>
                </c:pt>
                <c:pt idx="15">
                  <c:v>3.6394615173339844</c:v>
                </c:pt>
                <c:pt idx="16">
                  <c:v>4.3494868278503418</c:v>
                </c:pt>
                <c:pt idx="17">
                  <c:v>5.0588874816894531</c:v>
                </c:pt>
                <c:pt idx="18">
                  <c:v>5.7676839828491211</c:v>
                </c:pt>
                <c:pt idx="19">
                  <c:v>6.4759116172790527</c:v>
                </c:pt>
                <c:pt idx="20">
                  <c:v>7.1836161613464355</c:v>
                </c:pt>
                <c:pt idx="21">
                  <c:v>7.8908376693725586</c:v>
                </c:pt>
                <c:pt idx="22">
                  <c:v>8.5976181030273438</c:v>
                </c:pt>
                <c:pt idx="23">
                  <c:v>9.3040008544921875</c:v>
                </c:pt>
                <c:pt idx="24">
                  <c:v>10.010009765625</c:v>
                </c:pt>
                <c:pt idx="25">
                  <c:v>10.885058403015137</c:v>
                </c:pt>
                <c:pt idx="26">
                  <c:v>11.853372573852539</c:v>
                </c:pt>
                <c:pt idx="27">
                  <c:v>12.821303367614746</c:v>
                </c:pt>
                <c:pt idx="28">
                  <c:v>13.78764820098877</c:v>
                </c:pt>
                <c:pt idx="29">
                  <c:v>14.753695487976074</c:v>
                </c:pt>
                <c:pt idx="30">
                  <c:v>15.719078063964844</c:v>
                </c:pt>
                <c:pt idx="31">
                  <c:v>16.683843612670898</c:v>
                </c:pt>
                <c:pt idx="32">
                  <c:v>17.648038864135742</c:v>
                </c:pt>
                <c:pt idx="33">
                  <c:v>18.61170768737793</c:v>
                </c:pt>
                <c:pt idx="34">
                  <c:v>19.574895858764648</c:v>
                </c:pt>
                <c:pt idx="35">
                  <c:v>20.537651062011719</c:v>
                </c:pt>
                <c:pt idx="36">
                  <c:v>21.500015258789062</c:v>
                </c:pt>
                <c:pt idx="37">
                  <c:v>22.462034225463867</c:v>
                </c:pt>
                <c:pt idx="38">
                  <c:v>23.555150985717773</c:v>
                </c:pt>
                <c:pt idx="39">
                  <c:v>24.79661750793457</c:v>
                </c:pt>
                <c:pt idx="40">
                  <c:v>26.037731170654297</c:v>
                </c:pt>
                <c:pt idx="41">
                  <c:v>27.277406692504883</c:v>
                </c:pt>
                <c:pt idx="42">
                  <c:v>28.516464233398438</c:v>
                </c:pt>
                <c:pt idx="43">
                  <c:v>29.754859924316406</c:v>
                </c:pt>
                <c:pt idx="44">
                  <c:v>30.992538452148438</c:v>
                </c:pt>
                <c:pt idx="45">
                  <c:v>32.229549407958984</c:v>
                </c:pt>
                <c:pt idx="46">
                  <c:v>33.465927124023438</c:v>
                </c:pt>
                <c:pt idx="47">
                  <c:v>34.70172119140625</c:v>
                </c:pt>
                <c:pt idx="48">
                  <c:v>35.936958312988281</c:v>
                </c:pt>
                <c:pt idx="49">
                  <c:v>37.171680450439453</c:v>
                </c:pt>
                <c:pt idx="50">
                  <c:v>38.405937194824219</c:v>
                </c:pt>
                <c:pt idx="51">
                  <c:v>39.6397705078125</c:v>
                </c:pt>
                <c:pt idx="52">
                  <c:v>40.873222351074219</c:v>
                </c:pt>
                <c:pt idx="53">
                  <c:v>42.106338500976562</c:v>
                </c:pt>
                <c:pt idx="54">
                  <c:v>43.339145660400391</c:v>
                </c:pt>
                <c:pt idx="55">
                  <c:v>44.571685791015625</c:v>
                </c:pt>
                <c:pt idx="56">
                  <c:v>46.082271575927734</c:v>
                </c:pt>
                <c:pt idx="57">
                  <c:v>47.612968444824219</c:v>
                </c:pt>
                <c:pt idx="58">
                  <c:v>49.143478393554688</c:v>
                </c:pt>
                <c:pt idx="59">
                  <c:v>50.672229766845703</c:v>
                </c:pt>
                <c:pt idx="60">
                  <c:v>52.199954986572266</c:v>
                </c:pt>
                <c:pt idx="61">
                  <c:v>53.726852416992188</c:v>
                </c:pt>
                <c:pt idx="62">
                  <c:v>55.252918243408203</c:v>
                </c:pt>
                <c:pt idx="63">
                  <c:v>56.778209686279297</c:v>
                </c:pt>
                <c:pt idx="64">
                  <c:v>58.302761077880859</c:v>
                </c:pt>
                <c:pt idx="65">
                  <c:v>59.826637268066406</c:v>
                </c:pt>
                <c:pt idx="66">
                  <c:v>61.349853515625</c:v>
                </c:pt>
                <c:pt idx="67">
                  <c:v>62.872470855712891</c:v>
                </c:pt>
                <c:pt idx="68">
                  <c:v>64.39453125</c:v>
                </c:pt>
                <c:pt idx="69">
                  <c:v>65.916069030761719</c:v>
                </c:pt>
                <c:pt idx="70">
                  <c:v>67.437118530273438</c:v>
                </c:pt>
                <c:pt idx="71">
                  <c:v>68.957725524902344</c:v>
                </c:pt>
                <c:pt idx="72">
                  <c:v>70.477920532226562</c:v>
                </c:pt>
                <c:pt idx="73">
                  <c:v>71.997734069824219</c:v>
                </c:pt>
                <c:pt idx="74">
                  <c:v>73.5172119140625</c:v>
                </c:pt>
                <c:pt idx="75">
                  <c:v>75.036392211914062</c:v>
                </c:pt>
                <c:pt idx="76">
                  <c:v>76.555305480957031</c:v>
                </c:pt>
                <c:pt idx="77">
                  <c:v>78.073982238769531</c:v>
                </c:pt>
                <c:pt idx="78">
                  <c:v>79.687644958496094</c:v>
                </c:pt>
                <c:pt idx="79">
                  <c:v>81.523017883300781</c:v>
                </c:pt>
                <c:pt idx="80">
                  <c:v>83.358108520507812</c:v>
                </c:pt>
                <c:pt idx="81">
                  <c:v>85.19110107421875</c:v>
                </c:pt>
                <c:pt idx="82">
                  <c:v>87.022956848144531</c:v>
                </c:pt>
                <c:pt idx="83">
                  <c:v>88.85400390625</c:v>
                </c:pt>
                <c:pt idx="84">
                  <c:v>90.684150695800781</c:v>
                </c:pt>
                <c:pt idx="85">
                  <c:v>92.51348876953125</c:v>
                </c:pt>
                <c:pt idx="86">
                  <c:v>94.342033386230469</c:v>
                </c:pt>
                <c:pt idx="87">
                  <c:v>96.169837951660156</c:v>
                </c:pt>
                <c:pt idx="88">
                  <c:v>97.996932983398438</c:v>
                </c:pt>
                <c:pt idx="89">
                  <c:v>99.8233642578125</c:v>
                </c:pt>
                <c:pt idx="90">
                  <c:v>101.64915466308594</c:v>
                </c:pt>
                <c:pt idx="91">
                  <c:v>103.47435760498047</c:v>
                </c:pt>
                <c:pt idx="92">
                  <c:v>105.29898834228516</c:v>
                </c:pt>
                <c:pt idx="93">
                  <c:v>107.12309265136719</c:v>
                </c:pt>
                <c:pt idx="94">
                  <c:v>108.94669342041016</c:v>
                </c:pt>
                <c:pt idx="95">
                  <c:v>110.76988983154297</c:v>
                </c:pt>
                <c:pt idx="96">
                  <c:v>112.59268951416016</c:v>
                </c:pt>
                <c:pt idx="97">
                  <c:v>114.41509246826172</c:v>
                </c:pt>
                <c:pt idx="98">
                  <c:v>116.23711395263672</c:v>
                </c:pt>
                <c:pt idx="99">
                  <c:v>118.05879211425781</c:v>
                </c:pt>
                <c:pt idx="100">
                  <c:v>119.88014984130859</c:v>
                </c:pt>
                <c:pt idx="101">
                  <c:v>121.70122528076172</c:v>
                </c:pt>
                <c:pt idx="102">
                  <c:v>123.52204895019531</c:v>
                </c:pt>
                <c:pt idx="103">
                  <c:v>125.34264373779297</c:v>
                </c:pt>
                <c:pt idx="104">
                  <c:v>127.16303253173828</c:v>
                </c:pt>
                <c:pt idx="105">
                  <c:v>128.65855407714844</c:v>
                </c:pt>
              </c:numCache>
            </c:numRef>
          </c:yVal>
          <c:smooth val="1"/>
          <c:extLst>
            <c:ext xmlns:c16="http://schemas.microsoft.com/office/drawing/2014/chart" uri="{C3380CC4-5D6E-409C-BE32-E72D297353CC}">
              <c16:uniqueId val="{00000001-6586-AD40-B92C-19DE54FFC852}"/>
            </c:ext>
          </c:extLst>
        </c:ser>
        <c:ser>
          <c:idx val="1"/>
          <c:order val="2"/>
          <c:tx>
            <c:v>0.2 mm</c:v>
          </c:tx>
          <c:spPr>
            <a:ln w="38100" cap="rnd">
              <a:solidFill>
                <a:schemeClr val="tx2">
                  <a:lumMod val="25000"/>
                  <a:lumOff val="75000"/>
                </a:schemeClr>
              </a:solidFill>
              <a:round/>
            </a:ln>
            <a:effectLst/>
          </c:spPr>
          <c:marker>
            <c:symbol val="none"/>
          </c:marker>
          <c:xVal>
            <c:numRef>
              <c:f>'G2'!$W$36:$W$159</c:f>
              <c:numCache>
                <c:formatCode>General</c:formatCode>
                <c:ptCount val="124"/>
                <c:pt idx="0">
                  <c:v>0</c:v>
                </c:pt>
                <c:pt idx="1">
                  <c:v>3.1249999921101335E-8</c:v>
                </c:pt>
                <c:pt idx="2">
                  <c:v>5.4687500750105755E-8</c:v>
                </c:pt>
                <c:pt idx="3">
                  <c:v>7.8124998026396497E-8</c:v>
                </c:pt>
                <c:pt idx="4">
                  <c:v>1.1328125282261681E-7</c:v>
                </c:pt>
                <c:pt idx="5">
                  <c:v>1.6601562435880624E-7</c:v>
                </c:pt>
                <c:pt idx="6">
                  <c:v>2.1875000300042302E-7</c:v>
                </c:pt>
                <c:pt idx="7">
                  <c:v>2.7148436743118509E-7</c:v>
                </c:pt>
                <c:pt idx="8">
                  <c:v>3.5058593539361027E-7</c:v>
                </c:pt>
                <c:pt idx="9">
                  <c:v>4.6923827312639332E-7</c:v>
                </c:pt>
                <c:pt idx="10">
                  <c:v>6.472167797255679E-7</c:v>
                </c:pt>
                <c:pt idx="11">
                  <c:v>9.141845680460392E-7</c:v>
                </c:pt>
                <c:pt idx="12">
                  <c:v>1.3146362789484556E-6</c:v>
                </c:pt>
                <c:pt idx="13">
                  <c:v>1.9153137600369519E-6</c:v>
                </c:pt>
                <c:pt idx="14">
                  <c:v>2.5159911274386104E-6</c:v>
                </c:pt>
                <c:pt idx="15">
                  <c:v>3.1166687222139444E-6</c:v>
                </c:pt>
                <c:pt idx="16">
                  <c:v>4.0176851143769454E-6</c:v>
                </c:pt>
                <c:pt idx="17">
                  <c:v>5.369209247874096E-6</c:v>
                </c:pt>
                <c:pt idx="18">
                  <c:v>7.3964956754934974E-6</c:v>
                </c:pt>
                <c:pt idx="19">
                  <c:v>1.043742577166995E-5</c:v>
                </c:pt>
                <c:pt idx="20">
                  <c:v>1.4998820006439928E-5</c:v>
                </c:pt>
                <c:pt idx="21">
                  <c:v>1.9560215150704607E-5</c:v>
                </c:pt>
                <c:pt idx="22">
                  <c:v>2.4121609385474585E-5</c:v>
                </c:pt>
                <c:pt idx="23">
                  <c:v>3.0963703466113657E-5</c:v>
                </c:pt>
                <c:pt idx="24">
                  <c:v>4.1226838220609352E-5</c:v>
                </c:pt>
                <c:pt idx="25">
                  <c:v>5.6621545809321105E-5</c:v>
                </c:pt>
                <c:pt idx="26">
                  <c:v>7.6621545304078609E-5</c:v>
                </c:pt>
                <c:pt idx="27">
                  <c:v>9.6621544798836112E-5</c:v>
                </c:pt>
                <c:pt idx="28">
                  <c:v>1.1662154429359362E-4</c:v>
                </c:pt>
                <c:pt idx="29">
                  <c:v>1.3662154378835112E-4</c:v>
                </c:pt>
                <c:pt idx="30">
                  <c:v>1.5662155055906624E-4</c:v>
                </c:pt>
                <c:pt idx="31">
                  <c:v>1.7662154277786613E-4</c:v>
                </c:pt>
                <c:pt idx="32">
                  <c:v>1.9662154954858124E-4</c:v>
                </c:pt>
                <c:pt idx="33">
                  <c:v>2.1662154176738113E-4</c:v>
                </c:pt>
                <c:pt idx="34">
                  <c:v>2.3662154853809625E-4</c:v>
                </c:pt>
                <c:pt idx="35">
                  <c:v>2.5662154075689614E-4</c:v>
                </c:pt>
                <c:pt idx="36">
                  <c:v>2.7662154752761126E-4</c:v>
                </c:pt>
                <c:pt idx="37">
                  <c:v>2.9662155429832637E-4</c:v>
                </c:pt>
                <c:pt idx="38">
                  <c:v>3.1662156106904149E-4</c:v>
                </c:pt>
                <c:pt idx="39">
                  <c:v>3.3662153873592615E-4</c:v>
                </c:pt>
                <c:pt idx="40">
                  <c:v>3.5662154550664127E-4</c:v>
                </c:pt>
                <c:pt idx="41">
                  <c:v>3.7662155227735639E-4</c:v>
                </c:pt>
                <c:pt idx="42">
                  <c:v>3.966215590480715E-4</c:v>
                </c:pt>
                <c:pt idx="43">
                  <c:v>4.1662153671495616E-4</c:v>
                </c:pt>
                <c:pt idx="44">
                  <c:v>4.3662154348567128E-4</c:v>
                </c:pt>
                <c:pt idx="45">
                  <c:v>4.566215502563864E-4</c:v>
                </c:pt>
                <c:pt idx="46">
                  <c:v>4.7662155702710152E-4</c:v>
                </c:pt>
                <c:pt idx="47">
                  <c:v>4.9662153469398618E-4</c:v>
                </c:pt>
                <c:pt idx="48">
                  <c:v>5.1662157056853175E-4</c:v>
                </c:pt>
                <c:pt idx="49">
                  <c:v>5.3662154823541641E-4</c:v>
                </c:pt>
                <c:pt idx="50">
                  <c:v>5.5662152590230107E-4</c:v>
                </c:pt>
                <c:pt idx="51">
                  <c:v>5.7662156177684665E-4</c:v>
                </c:pt>
                <c:pt idx="52">
                  <c:v>5.9662153944373131E-4</c:v>
                </c:pt>
                <c:pt idx="53">
                  <c:v>6.1662157531827688E-4</c:v>
                </c:pt>
                <c:pt idx="54">
                  <c:v>6.3662155298516154E-4</c:v>
                </c:pt>
                <c:pt idx="55">
                  <c:v>6.566215306520462E-4</c:v>
                </c:pt>
                <c:pt idx="56">
                  <c:v>6.7662156652659178E-4</c:v>
                </c:pt>
                <c:pt idx="57">
                  <c:v>6.9662154419347644E-4</c:v>
                </c:pt>
                <c:pt idx="58">
                  <c:v>7.166215218603611E-4</c:v>
                </c:pt>
                <c:pt idx="59">
                  <c:v>7.3662155773490667E-4</c:v>
                </c:pt>
                <c:pt idx="60">
                  <c:v>7.5662153540179133E-4</c:v>
                </c:pt>
                <c:pt idx="61">
                  <c:v>7.7662157127633691E-4</c:v>
                </c:pt>
                <c:pt idx="62">
                  <c:v>7.9662154894322157E-4</c:v>
                </c:pt>
                <c:pt idx="63">
                  <c:v>8.1662152661010623E-4</c:v>
                </c:pt>
                <c:pt idx="64">
                  <c:v>8.366215624846518E-4</c:v>
                </c:pt>
                <c:pt idx="65">
                  <c:v>8.5662154015153646E-4</c:v>
                </c:pt>
                <c:pt idx="66">
                  <c:v>8.7662151781842113E-4</c:v>
                </c:pt>
                <c:pt idx="67">
                  <c:v>8.966215536929667E-4</c:v>
                </c:pt>
                <c:pt idx="68">
                  <c:v>9.1662153135985136E-4</c:v>
                </c:pt>
                <c:pt idx="69">
                  <c:v>9.3662156723439693E-4</c:v>
                </c:pt>
                <c:pt idx="70">
                  <c:v>9.566215449012816E-4</c:v>
                </c:pt>
                <c:pt idx="71">
                  <c:v>9.7662152256816626E-4</c:v>
                </c:pt>
                <c:pt idx="72">
                  <c:v>9.9662155844271183E-4</c:v>
                </c:pt>
                <c:pt idx="73">
                  <c:v>1.0166215943172574E-3</c:v>
                </c:pt>
                <c:pt idx="74">
                  <c:v>1.0366215137764812E-3</c:v>
                </c:pt>
                <c:pt idx="75">
                  <c:v>1.0566215496510267E-3</c:v>
                </c:pt>
                <c:pt idx="76">
                  <c:v>1.0766215855255723E-3</c:v>
                </c:pt>
                <c:pt idx="77">
                  <c:v>1.096621504984796E-3</c:v>
                </c:pt>
                <c:pt idx="78">
                  <c:v>1.1166215408593416E-3</c:v>
                </c:pt>
                <c:pt idx="79">
                  <c:v>1.1366215767338872E-3</c:v>
                </c:pt>
                <c:pt idx="80">
                  <c:v>1.1566214961931109E-3</c:v>
                </c:pt>
                <c:pt idx="81">
                  <c:v>1.1766215320676565E-3</c:v>
                </c:pt>
                <c:pt idx="82">
                  <c:v>1.1966215679422021E-3</c:v>
                </c:pt>
                <c:pt idx="83">
                  <c:v>1.2166216038167477E-3</c:v>
                </c:pt>
                <c:pt idx="84">
                  <c:v>1.2366215232759714E-3</c:v>
                </c:pt>
                <c:pt idx="85">
                  <c:v>1.256621559150517E-3</c:v>
                </c:pt>
                <c:pt idx="86">
                  <c:v>1.2766215950250626E-3</c:v>
                </c:pt>
                <c:pt idx="87">
                  <c:v>1.2966215144842863E-3</c:v>
                </c:pt>
                <c:pt idx="88">
                  <c:v>1.3166215503588319E-3</c:v>
                </c:pt>
                <c:pt idx="89">
                  <c:v>1.3366215862333775E-3</c:v>
                </c:pt>
                <c:pt idx="90">
                  <c:v>1.3566215056926012E-3</c:v>
                </c:pt>
                <c:pt idx="91">
                  <c:v>1.3766215415671468E-3</c:v>
                </c:pt>
                <c:pt idx="92">
                  <c:v>1.3966215774416924E-3</c:v>
                </c:pt>
                <c:pt idx="93">
                  <c:v>1.4166214969009161E-3</c:v>
                </c:pt>
                <c:pt idx="94">
                  <c:v>1.4366215327754617E-3</c:v>
                </c:pt>
                <c:pt idx="95">
                  <c:v>1.4566215686500072E-3</c:v>
                </c:pt>
                <c:pt idx="96">
                  <c:v>1.4766216045245528E-3</c:v>
                </c:pt>
                <c:pt idx="97">
                  <c:v>1.4966215239837766E-3</c:v>
                </c:pt>
                <c:pt idx="98">
                  <c:v>1.5166215598583221E-3</c:v>
                </c:pt>
                <c:pt idx="99">
                  <c:v>1.5366215957328677E-3</c:v>
                </c:pt>
                <c:pt idx="100">
                  <c:v>1.5566215151920915E-3</c:v>
                </c:pt>
                <c:pt idx="101">
                  <c:v>1.576621551066637E-3</c:v>
                </c:pt>
                <c:pt idx="102">
                  <c:v>1.5966215869411826E-3</c:v>
                </c:pt>
                <c:pt idx="103">
                  <c:v>1.6166215064004064E-3</c:v>
                </c:pt>
                <c:pt idx="104">
                  <c:v>1.6366215422749519E-3</c:v>
                </c:pt>
                <c:pt idx="105">
                  <c:v>1.6566215781494975E-3</c:v>
                </c:pt>
                <c:pt idx="106">
                  <c:v>1.6766214976087213E-3</c:v>
                </c:pt>
                <c:pt idx="107">
                  <c:v>1.6966215334832668E-3</c:v>
                </c:pt>
                <c:pt idx="108">
                  <c:v>1.7166215693578124E-3</c:v>
                </c:pt>
                <c:pt idx="109">
                  <c:v>1.7366214888170362E-3</c:v>
                </c:pt>
                <c:pt idx="110">
                  <c:v>1.7566215246915817E-3</c:v>
                </c:pt>
                <c:pt idx="111">
                  <c:v>1.7766215605661273E-3</c:v>
                </c:pt>
                <c:pt idx="112">
                  <c:v>1.7966215964406729E-3</c:v>
                </c:pt>
                <c:pt idx="113">
                  <c:v>1.8166215158998966E-3</c:v>
                </c:pt>
                <c:pt idx="114">
                  <c:v>1.8366215517744422E-3</c:v>
                </c:pt>
                <c:pt idx="115">
                  <c:v>1.8566215876489878E-3</c:v>
                </c:pt>
                <c:pt idx="116">
                  <c:v>1.8766215071082115E-3</c:v>
                </c:pt>
                <c:pt idx="117">
                  <c:v>1.8966215429827571E-3</c:v>
                </c:pt>
                <c:pt idx="118">
                  <c:v>1.9166215788573027E-3</c:v>
                </c:pt>
                <c:pt idx="119">
                  <c:v>1.9366214983165264E-3</c:v>
                </c:pt>
                <c:pt idx="120">
                  <c:v>1.9566216506063938E-3</c:v>
                </c:pt>
                <c:pt idx="121">
                  <c:v>1.9766215700656176E-3</c:v>
                </c:pt>
                <c:pt idx="122">
                  <c:v>1.9966214895248413E-3</c:v>
                </c:pt>
                <c:pt idx="123">
                  <c:v>2.0000000949949026E-3</c:v>
                </c:pt>
              </c:numCache>
            </c:numRef>
          </c:xVal>
          <c:yVal>
            <c:numRef>
              <c:f>'G2'!$X$36:$X$159</c:f>
              <c:numCache>
                <c:formatCode>General</c:formatCode>
                <c:ptCount val="124"/>
                <c:pt idx="0">
                  <c:v>0</c:v>
                </c:pt>
                <c:pt idx="1">
                  <c:v>2.5176901544909924E-5</c:v>
                </c:pt>
                <c:pt idx="2">
                  <c:v>3.3471416827524081E-5</c:v>
                </c:pt>
                <c:pt idx="3">
                  <c:v>1.3332087291928474E-5</c:v>
                </c:pt>
                <c:pt idx="4">
                  <c:v>8.1180669440072961E-6</c:v>
                </c:pt>
                <c:pt idx="5">
                  <c:v>1.6574671235503047E-6</c:v>
                </c:pt>
                <c:pt idx="6">
                  <c:v>1.2619521783108212E-7</c:v>
                </c:pt>
                <c:pt idx="7">
                  <c:v>8.54627479895953E-9</c:v>
                </c:pt>
                <c:pt idx="8">
                  <c:v>8.5317475306823098E-10</c:v>
                </c:pt>
                <c:pt idx="9">
                  <c:v>8.5307594321903935E-11</c:v>
                </c:pt>
                <c:pt idx="10">
                  <c:v>8.5299623267531821E-12</c:v>
                </c:pt>
                <c:pt idx="11">
                  <c:v>8.5288205534453376E-13</c:v>
                </c:pt>
                <c:pt idx="12">
                  <c:v>8.5271118508215005E-14</c:v>
                </c:pt>
                <c:pt idx="13">
                  <c:v>7.6045922469347715E-5</c:v>
                </c:pt>
                <c:pt idx="14">
                  <c:v>6.2097044428810477E-4</c:v>
                </c:pt>
                <c:pt idx="15">
                  <c:v>1.3622221304103732E-3</c:v>
                </c:pt>
                <c:pt idx="16">
                  <c:v>2.7222787030041218E-3</c:v>
                </c:pt>
                <c:pt idx="17">
                  <c:v>5.1591764204204082E-3</c:v>
                </c:pt>
                <c:pt idx="18">
                  <c:v>9.4361603260040283E-3</c:v>
                </c:pt>
                <c:pt idx="19">
                  <c:v>1.9453452900052071E-2</c:v>
                </c:pt>
                <c:pt idx="20">
                  <c:v>4.4578377157449722E-2</c:v>
                </c:pt>
                <c:pt idx="21">
                  <c:v>9.062475711107254E-2</c:v>
                </c:pt>
                <c:pt idx="22">
                  <c:v>0.14281608164310455</c:v>
                </c:pt>
                <c:pt idx="23">
                  <c:v>0.22480560839176178</c:v>
                </c:pt>
                <c:pt idx="24">
                  <c:v>0.36154282093048096</c:v>
                </c:pt>
                <c:pt idx="25">
                  <c:v>0.59915691614151001</c:v>
                </c:pt>
                <c:pt idx="26">
                  <c:v>0.95096510648727417</c:v>
                </c:pt>
                <c:pt idx="27">
                  <c:v>1.3745495080947876</c:v>
                </c:pt>
                <c:pt idx="28">
                  <c:v>1.8980820178985596</c:v>
                </c:pt>
                <c:pt idx="29">
                  <c:v>2.4548780918121338</c:v>
                </c:pt>
                <c:pt idx="30">
                  <c:v>3.0347840785980225</c:v>
                </c:pt>
                <c:pt idx="31">
                  <c:v>3.6419987678527832</c:v>
                </c:pt>
                <c:pt idx="32">
                  <c:v>4.2699790000915527</c:v>
                </c:pt>
                <c:pt idx="33">
                  <c:v>4.9615025520324707</c:v>
                </c:pt>
                <c:pt idx="34">
                  <c:v>5.6849994659423828</c:v>
                </c:pt>
                <c:pt idx="35">
                  <c:v>6.4964756965637207</c:v>
                </c:pt>
                <c:pt idx="36">
                  <c:v>7.4624700546264648</c:v>
                </c:pt>
                <c:pt idx="37">
                  <c:v>8.3320751190185547</c:v>
                </c:pt>
                <c:pt idx="38">
                  <c:v>9.2197999954223633</c:v>
                </c:pt>
                <c:pt idx="39">
                  <c:v>10.166407585144043</c:v>
                </c:pt>
                <c:pt idx="40">
                  <c:v>11.117636680603027</c:v>
                </c:pt>
                <c:pt idx="41">
                  <c:v>12.088860511779785</c:v>
                </c:pt>
                <c:pt idx="42">
                  <c:v>13.077715873718262</c:v>
                </c:pt>
                <c:pt idx="43">
                  <c:v>14.07636547088623</c:v>
                </c:pt>
                <c:pt idx="44">
                  <c:v>15.092451095581055</c:v>
                </c:pt>
                <c:pt idx="45">
                  <c:v>16.126535415649414</c:v>
                </c:pt>
                <c:pt idx="46">
                  <c:v>17.237140655517578</c:v>
                </c:pt>
                <c:pt idx="47">
                  <c:v>18.359611511230469</c:v>
                </c:pt>
                <c:pt idx="48">
                  <c:v>19.534624099731445</c:v>
                </c:pt>
                <c:pt idx="49">
                  <c:v>20.742269515991211</c:v>
                </c:pt>
                <c:pt idx="50">
                  <c:v>21.95195198059082</c:v>
                </c:pt>
                <c:pt idx="51">
                  <c:v>23.176460266113281</c:v>
                </c:pt>
                <c:pt idx="52">
                  <c:v>24.419002532958984</c:v>
                </c:pt>
                <c:pt idx="53">
                  <c:v>25.676929473876953</c:v>
                </c:pt>
                <c:pt idx="54">
                  <c:v>26.949653625488281</c:v>
                </c:pt>
                <c:pt idx="55">
                  <c:v>28.237125396728516</c:v>
                </c:pt>
                <c:pt idx="56">
                  <c:v>29.539188385009766</c:v>
                </c:pt>
                <c:pt idx="57">
                  <c:v>30.861856460571289</c:v>
                </c:pt>
                <c:pt idx="58">
                  <c:v>32.24951171875</c:v>
                </c:pt>
                <c:pt idx="59">
                  <c:v>33.643745422363281</c:v>
                </c:pt>
                <c:pt idx="60">
                  <c:v>35.047321319580078</c:v>
                </c:pt>
                <c:pt idx="61">
                  <c:v>36.463386535644531</c:v>
                </c:pt>
                <c:pt idx="62">
                  <c:v>37.914211273193359</c:v>
                </c:pt>
                <c:pt idx="63">
                  <c:v>39.411708831787109</c:v>
                </c:pt>
                <c:pt idx="64">
                  <c:v>40.913364410400391</c:v>
                </c:pt>
                <c:pt idx="65">
                  <c:v>42.426113128662109</c:v>
                </c:pt>
                <c:pt idx="66">
                  <c:v>43.951137542724609</c:v>
                </c:pt>
                <c:pt idx="67">
                  <c:v>45.488689422607422</c:v>
                </c:pt>
                <c:pt idx="68">
                  <c:v>47.038772583007812</c:v>
                </c:pt>
                <c:pt idx="69">
                  <c:v>48.601345062255859</c:v>
                </c:pt>
                <c:pt idx="70">
                  <c:v>50.176120758056641</c:v>
                </c:pt>
                <c:pt idx="71">
                  <c:v>51.812911987304688</c:v>
                </c:pt>
                <c:pt idx="72">
                  <c:v>53.465591430664062</c:v>
                </c:pt>
                <c:pt idx="73">
                  <c:v>55.123374938964844</c:v>
                </c:pt>
                <c:pt idx="74">
                  <c:v>56.791610717773438</c:v>
                </c:pt>
                <c:pt idx="75">
                  <c:v>58.474575042724609</c:v>
                </c:pt>
                <c:pt idx="76">
                  <c:v>60.165744781494141</c:v>
                </c:pt>
                <c:pt idx="77">
                  <c:v>61.867713928222656</c:v>
                </c:pt>
                <c:pt idx="78">
                  <c:v>63.580787658691406</c:v>
                </c:pt>
                <c:pt idx="79">
                  <c:v>65.304962158203125</c:v>
                </c:pt>
                <c:pt idx="80">
                  <c:v>67.040176391601562</c:v>
                </c:pt>
                <c:pt idx="81">
                  <c:v>68.833808898925781</c:v>
                </c:pt>
                <c:pt idx="82">
                  <c:v>70.639022827148438</c:v>
                </c:pt>
                <c:pt idx="83">
                  <c:v>72.449531555175781</c:v>
                </c:pt>
                <c:pt idx="84">
                  <c:v>74.269783020019531</c:v>
                </c:pt>
                <c:pt idx="85">
                  <c:v>76.100318908691406</c:v>
                </c:pt>
                <c:pt idx="86">
                  <c:v>77.964942932128906</c:v>
                </c:pt>
                <c:pt idx="87">
                  <c:v>79.870498657226562</c:v>
                </c:pt>
                <c:pt idx="88">
                  <c:v>81.776809692382812</c:v>
                </c:pt>
                <c:pt idx="89">
                  <c:v>83.691688537597656</c:v>
                </c:pt>
                <c:pt idx="90">
                  <c:v>85.6162109375</c:v>
                </c:pt>
                <c:pt idx="91">
                  <c:v>87.550498962402344</c:v>
                </c:pt>
                <c:pt idx="92">
                  <c:v>89.494544982910156</c:v>
                </c:pt>
                <c:pt idx="93">
                  <c:v>91.448310852050781</c:v>
                </c:pt>
                <c:pt idx="94">
                  <c:v>93.411758422851562</c:v>
                </c:pt>
                <c:pt idx="95">
                  <c:v>95.384849548339844</c:v>
                </c:pt>
                <c:pt idx="96">
                  <c:v>97.367530822753906</c:v>
                </c:pt>
                <c:pt idx="97">
                  <c:v>99.359764099121094</c:v>
                </c:pt>
                <c:pt idx="98">
                  <c:v>101.36149597167969</c:v>
                </c:pt>
                <c:pt idx="99">
                  <c:v>103.37259674072266</c:v>
                </c:pt>
                <c:pt idx="100">
                  <c:v>105.40071868896484</c:v>
                </c:pt>
                <c:pt idx="101">
                  <c:v>107.43122100830078</c:v>
                </c:pt>
                <c:pt idx="102">
                  <c:v>109.47386932373047</c:v>
                </c:pt>
                <c:pt idx="103">
                  <c:v>111.5777587890625</c:v>
                </c:pt>
                <c:pt idx="104">
                  <c:v>113.67798614501953</c:v>
                </c:pt>
                <c:pt idx="105">
                  <c:v>115.78559112548828</c:v>
                </c:pt>
                <c:pt idx="106">
                  <c:v>117.90179443359375</c:v>
                </c:pt>
                <c:pt idx="107">
                  <c:v>120.02669525146484</c:v>
                </c:pt>
                <c:pt idx="108">
                  <c:v>122.18739318847656</c:v>
                </c:pt>
                <c:pt idx="109">
                  <c:v>124.37875366210938</c:v>
                </c:pt>
                <c:pt idx="110">
                  <c:v>126.57120513916016</c:v>
                </c:pt>
                <c:pt idx="111">
                  <c:v>128.77120971679688</c:v>
                </c:pt>
                <c:pt idx="112">
                  <c:v>130.97944641113281</c:v>
                </c:pt>
                <c:pt idx="113">
                  <c:v>133.19993591308594</c:v>
                </c:pt>
                <c:pt idx="114">
                  <c:v>135.42494201660156</c:v>
                </c:pt>
                <c:pt idx="115">
                  <c:v>137.65776062011719</c:v>
                </c:pt>
                <c:pt idx="116">
                  <c:v>139.89862060546875</c:v>
                </c:pt>
                <c:pt idx="117">
                  <c:v>142.14756774902344</c:v>
                </c:pt>
                <c:pt idx="118">
                  <c:v>144.40452575683594</c:v>
                </c:pt>
                <c:pt idx="119">
                  <c:v>146.66947937011719</c:v>
                </c:pt>
                <c:pt idx="120">
                  <c:v>148.94622802734375</c:v>
                </c:pt>
                <c:pt idx="121">
                  <c:v>151.22726440429688</c:v>
                </c:pt>
                <c:pt idx="122">
                  <c:v>153.56591796875</c:v>
                </c:pt>
                <c:pt idx="123">
                  <c:v>153.96136474609375</c:v>
                </c:pt>
              </c:numCache>
            </c:numRef>
          </c:yVal>
          <c:smooth val="1"/>
          <c:extLst>
            <c:ext xmlns:c16="http://schemas.microsoft.com/office/drawing/2014/chart" uri="{C3380CC4-5D6E-409C-BE32-E72D297353CC}">
              <c16:uniqueId val="{00000002-6586-AD40-B92C-19DE54FFC852}"/>
            </c:ext>
          </c:extLst>
        </c:ser>
        <c:ser>
          <c:idx val="2"/>
          <c:order val="3"/>
          <c:tx>
            <c:v>0.4 mm</c:v>
          </c:tx>
          <c:spPr>
            <a:ln w="38100" cap="rnd">
              <a:solidFill>
                <a:schemeClr val="tx2">
                  <a:lumMod val="50000"/>
                  <a:lumOff val="50000"/>
                </a:schemeClr>
              </a:solidFill>
              <a:round/>
            </a:ln>
            <a:effectLst/>
          </c:spPr>
          <c:marker>
            <c:symbol val="none"/>
          </c:marker>
          <c:xVal>
            <c:numRef>
              <c:f>'G2'!$E$36:$E$141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'G2'!$F$36:$F$141</c:f>
              <c:numCache>
                <c:formatCode>General</c:formatCode>
                <c:ptCount val="106"/>
                <c:pt idx="0">
                  <c:v>0</c:v>
                </c:pt>
                <c:pt idx="1">
                  <c:v>7.7005745843052864E-3</c:v>
                </c:pt>
                <c:pt idx="2">
                  <c:v>6.7510209977626801E-2</c:v>
                </c:pt>
                <c:pt idx="3">
                  <c:v>0.15736834704875946</c:v>
                </c:pt>
                <c:pt idx="4">
                  <c:v>0.29253309965133667</c:v>
                </c:pt>
                <c:pt idx="5">
                  <c:v>0.49605950713157654</c:v>
                </c:pt>
                <c:pt idx="6">
                  <c:v>0.8114396333694458</c:v>
                </c:pt>
                <c:pt idx="7">
                  <c:v>1.3494329452514648</c:v>
                </c:pt>
                <c:pt idx="8">
                  <c:v>2.0656495094299316</c:v>
                </c:pt>
                <c:pt idx="9">
                  <c:v>2.7894220352172852</c:v>
                </c:pt>
                <c:pt idx="10">
                  <c:v>3.520085334777832</c:v>
                </c:pt>
                <c:pt idx="11">
                  <c:v>4.2634706497192383</c:v>
                </c:pt>
                <c:pt idx="12">
                  <c:v>5.065035343170166</c:v>
                </c:pt>
                <c:pt idx="13">
                  <c:v>5.874110221862793</c:v>
                </c:pt>
                <c:pt idx="14">
                  <c:v>6.6908230781555176</c:v>
                </c:pt>
                <c:pt idx="15">
                  <c:v>7.5153112411499023</c:v>
                </c:pt>
                <c:pt idx="16">
                  <c:v>8.3775091171264648</c:v>
                </c:pt>
                <c:pt idx="17">
                  <c:v>9.2985858917236328</c:v>
                </c:pt>
                <c:pt idx="18">
                  <c:v>10.22710132598877</c:v>
                </c:pt>
                <c:pt idx="19">
                  <c:v>11.164947509765625</c:v>
                </c:pt>
                <c:pt idx="20">
                  <c:v>12.112247467041016</c:v>
                </c:pt>
                <c:pt idx="21">
                  <c:v>13.048727989196777</c:v>
                </c:pt>
                <c:pt idx="22">
                  <c:v>13.991725921630859</c:v>
                </c:pt>
                <c:pt idx="23">
                  <c:v>15.048441886901855</c:v>
                </c:pt>
                <c:pt idx="24">
                  <c:v>16.130119323730469</c:v>
                </c:pt>
                <c:pt idx="25">
                  <c:v>17.291204452514648</c:v>
                </c:pt>
                <c:pt idx="26">
                  <c:v>18.461050033569336</c:v>
                </c:pt>
                <c:pt idx="27">
                  <c:v>19.640043258666992</c:v>
                </c:pt>
                <c:pt idx="28">
                  <c:v>20.83085823059082</c:v>
                </c:pt>
                <c:pt idx="29">
                  <c:v>22.032369613647461</c:v>
                </c:pt>
                <c:pt idx="30">
                  <c:v>23.244487762451172</c:v>
                </c:pt>
                <c:pt idx="31">
                  <c:v>24.467218399047852</c:v>
                </c:pt>
                <c:pt idx="32">
                  <c:v>25.70050048828125</c:v>
                </c:pt>
                <c:pt idx="33">
                  <c:v>27.006452560424805</c:v>
                </c:pt>
                <c:pt idx="34">
                  <c:v>28.338254928588867</c:v>
                </c:pt>
                <c:pt idx="35">
                  <c:v>29.679632186889648</c:v>
                </c:pt>
                <c:pt idx="36">
                  <c:v>31.030488967895508</c:v>
                </c:pt>
                <c:pt idx="37">
                  <c:v>32.396049499511719</c:v>
                </c:pt>
                <c:pt idx="38">
                  <c:v>33.805995941162109</c:v>
                </c:pt>
                <c:pt idx="39">
                  <c:v>35.265304565429688</c:v>
                </c:pt>
                <c:pt idx="40">
                  <c:v>36.740180969238281</c:v>
                </c:pt>
                <c:pt idx="41">
                  <c:v>38.223308563232422</c:v>
                </c:pt>
                <c:pt idx="42">
                  <c:v>39.775993347167969</c:v>
                </c:pt>
                <c:pt idx="43">
                  <c:v>41.352298736572266</c:v>
                </c:pt>
                <c:pt idx="44">
                  <c:v>42.936607360839844</c:v>
                </c:pt>
                <c:pt idx="45">
                  <c:v>44.529838562011719</c:v>
                </c:pt>
                <c:pt idx="46">
                  <c:v>46.137088775634766</c:v>
                </c:pt>
                <c:pt idx="47">
                  <c:v>47.756427764892578</c:v>
                </c:pt>
                <c:pt idx="48">
                  <c:v>49.385646820068359</c:v>
                </c:pt>
                <c:pt idx="49">
                  <c:v>51.025119781494141</c:v>
                </c:pt>
                <c:pt idx="50">
                  <c:v>52.674892425537109</c:v>
                </c:pt>
                <c:pt idx="51">
                  <c:v>54.33489990234375</c:v>
                </c:pt>
                <c:pt idx="52">
                  <c:v>56.005058288574219</c:v>
                </c:pt>
                <c:pt idx="53">
                  <c:v>57.676589965820312</c:v>
                </c:pt>
                <c:pt idx="54">
                  <c:v>59.354717254638672</c:v>
                </c:pt>
                <c:pt idx="55">
                  <c:v>61.101783752441406</c:v>
                </c:pt>
                <c:pt idx="56">
                  <c:v>62.882328033447266</c:v>
                </c:pt>
                <c:pt idx="57">
                  <c:v>64.674057006835938</c:v>
                </c:pt>
                <c:pt idx="58">
                  <c:v>66.520889282226562</c:v>
                </c:pt>
                <c:pt idx="59">
                  <c:v>68.398368835449219</c:v>
                </c:pt>
                <c:pt idx="60">
                  <c:v>70.283943176269531</c:v>
                </c:pt>
                <c:pt idx="61">
                  <c:v>72.178939819335938</c:v>
                </c:pt>
                <c:pt idx="62">
                  <c:v>74.083526611328125</c:v>
                </c:pt>
                <c:pt idx="63">
                  <c:v>75.997650146484375</c:v>
                </c:pt>
                <c:pt idx="64">
                  <c:v>77.921249389648438</c:v>
                </c:pt>
                <c:pt idx="65">
                  <c:v>79.854255676269531</c:v>
                </c:pt>
                <c:pt idx="66">
                  <c:v>81.796585083007812</c:v>
                </c:pt>
                <c:pt idx="67">
                  <c:v>83.748176574707031</c:v>
                </c:pt>
                <c:pt idx="68">
                  <c:v>85.708946228027344</c:v>
                </c:pt>
                <c:pt idx="69">
                  <c:v>87.6832275390625</c:v>
                </c:pt>
                <c:pt idx="70">
                  <c:v>89.668212890625</c:v>
                </c:pt>
                <c:pt idx="71">
                  <c:v>91.723831176757812</c:v>
                </c:pt>
                <c:pt idx="72">
                  <c:v>93.787422180175781</c:v>
                </c:pt>
                <c:pt idx="73">
                  <c:v>95.859146118164062</c:v>
                </c:pt>
                <c:pt idx="74">
                  <c:v>97.940071105957031</c:v>
                </c:pt>
                <c:pt idx="75">
                  <c:v>100.03022003173828</c:v>
                </c:pt>
                <c:pt idx="76">
                  <c:v>102.12954711914062</c:v>
                </c:pt>
                <c:pt idx="77">
                  <c:v>104.23800659179688</c:v>
                </c:pt>
                <c:pt idx="78">
                  <c:v>106.35553741455078</c:v>
                </c:pt>
                <c:pt idx="79">
                  <c:v>108.48207855224609</c:v>
                </c:pt>
                <c:pt idx="80">
                  <c:v>110.6146240234375</c:v>
                </c:pt>
                <c:pt idx="81">
                  <c:v>112.75282287597656</c:v>
                </c:pt>
                <c:pt idx="82">
                  <c:v>114.96318054199219</c:v>
                </c:pt>
                <c:pt idx="83">
                  <c:v>117.18264007568359</c:v>
                </c:pt>
                <c:pt idx="84">
                  <c:v>119.40911102294922</c:v>
                </c:pt>
                <c:pt idx="85">
                  <c:v>121.64379119873047</c:v>
                </c:pt>
                <c:pt idx="86">
                  <c:v>123.89948272705078</c:v>
                </c:pt>
                <c:pt idx="87">
                  <c:v>126.63623046875</c:v>
                </c:pt>
                <c:pt idx="88">
                  <c:v>129.08482360839844</c:v>
                </c:pt>
                <c:pt idx="89">
                  <c:v>131.46180725097656</c:v>
                </c:pt>
                <c:pt idx="90">
                  <c:v>133.81625366210938</c:v>
                </c:pt>
                <c:pt idx="91">
                  <c:v>136.16580200195312</c:v>
                </c:pt>
                <c:pt idx="92">
                  <c:v>138.51786804199219</c:v>
                </c:pt>
                <c:pt idx="93">
                  <c:v>140.87567138671875</c:v>
                </c:pt>
                <c:pt idx="94">
                  <c:v>143.24057006835938</c:v>
                </c:pt>
                <c:pt idx="95">
                  <c:v>145.6131591796875</c:v>
                </c:pt>
                <c:pt idx="96">
                  <c:v>147.99362182617188</c:v>
                </c:pt>
                <c:pt idx="97">
                  <c:v>150.38204956054688</c:v>
                </c:pt>
                <c:pt idx="98">
                  <c:v>152.77842712402344</c:v>
                </c:pt>
                <c:pt idx="99">
                  <c:v>155.18275451660156</c:v>
                </c:pt>
                <c:pt idx="100">
                  <c:v>157.59498596191406</c:v>
                </c:pt>
                <c:pt idx="101">
                  <c:v>160.01506042480469</c:v>
                </c:pt>
                <c:pt idx="102">
                  <c:v>162.44294738769531</c:v>
                </c:pt>
                <c:pt idx="103">
                  <c:v>164.87861633300781</c:v>
                </c:pt>
                <c:pt idx="104">
                  <c:v>167.32197570800781</c:v>
                </c:pt>
                <c:pt idx="105">
                  <c:v>169.33596801757812</c:v>
                </c:pt>
              </c:numCache>
            </c:numRef>
          </c:yVal>
          <c:smooth val="1"/>
          <c:extLst>
            <c:ext xmlns:c16="http://schemas.microsoft.com/office/drawing/2014/chart" uri="{C3380CC4-5D6E-409C-BE32-E72D297353CC}">
              <c16:uniqueId val="{00000003-6586-AD40-B92C-19DE54FFC852}"/>
            </c:ext>
          </c:extLst>
        </c:ser>
        <c:ser>
          <c:idx val="3"/>
          <c:order val="4"/>
          <c:tx>
            <c:v>1 mm</c:v>
          </c:tx>
          <c:spPr>
            <a:ln w="38100" cap="rnd">
              <a:solidFill>
                <a:schemeClr val="tx2">
                  <a:lumMod val="75000"/>
                  <a:lumOff val="25000"/>
                </a:schemeClr>
              </a:solidFill>
              <a:round/>
            </a:ln>
            <a:effectLst/>
          </c:spPr>
          <c:marker>
            <c:symbol val="none"/>
          </c:marker>
          <c:xVal>
            <c:numRef>
              <c:f>'G2'!$T$36:$T$141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'G2'!$U$36:$U$141</c:f>
              <c:numCache>
                <c:formatCode>General</c:formatCode>
                <c:ptCount val="106"/>
                <c:pt idx="0">
                  <c:v>0</c:v>
                </c:pt>
                <c:pt idx="1">
                  <c:v>1.7350977286696434E-2</c:v>
                </c:pt>
                <c:pt idx="2">
                  <c:v>0.1520162969827652</c:v>
                </c:pt>
                <c:pt idx="3">
                  <c:v>0.35514578223228455</c:v>
                </c:pt>
                <c:pt idx="4">
                  <c:v>0.66196751594543457</c:v>
                </c:pt>
                <c:pt idx="5">
                  <c:v>1.1591572761535645</c:v>
                </c:pt>
                <c:pt idx="6">
                  <c:v>2.0502996444702148</c:v>
                </c:pt>
                <c:pt idx="7">
                  <c:v>3.3976461887359619</c:v>
                </c:pt>
                <c:pt idx="8">
                  <c:v>5.1866350173950195</c:v>
                </c:pt>
                <c:pt idx="9">
                  <c:v>6.9878320693969727</c:v>
                </c:pt>
                <c:pt idx="10">
                  <c:v>8.798069953918457</c:v>
                </c:pt>
                <c:pt idx="11">
                  <c:v>10.659946441650391</c:v>
                </c:pt>
                <c:pt idx="12">
                  <c:v>12.565738677978516</c:v>
                </c:pt>
                <c:pt idx="13">
                  <c:v>14.47675609588623</c:v>
                </c:pt>
                <c:pt idx="14">
                  <c:v>16.392242431640625</c:v>
                </c:pt>
                <c:pt idx="15">
                  <c:v>18.311140060424805</c:v>
                </c:pt>
                <c:pt idx="16">
                  <c:v>20.232664108276367</c:v>
                </c:pt>
                <c:pt idx="17">
                  <c:v>22.154386520385742</c:v>
                </c:pt>
                <c:pt idx="18">
                  <c:v>24.078527450561523</c:v>
                </c:pt>
                <c:pt idx="19">
                  <c:v>26.005136489868164</c:v>
                </c:pt>
                <c:pt idx="20">
                  <c:v>27.931158065795898</c:v>
                </c:pt>
                <c:pt idx="21">
                  <c:v>29.859703063964844</c:v>
                </c:pt>
                <c:pt idx="22">
                  <c:v>31.790813446044922</c:v>
                </c:pt>
                <c:pt idx="23">
                  <c:v>33.733901977539062</c:v>
                </c:pt>
                <c:pt idx="24">
                  <c:v>35.727649688720703</c:v>
                </c:pt>
                <c:pt idx="25">
                  <c:v>37.723320007324219</c:v>
                </c:pt>
                <c:pt idx="26">
                  <c:v>39.720428466796875</c:v>
                </c:pt>
                <c:pt idx="27">
                  <c:v>41.720726013183594</c:v>
                </c:pt>
                <c:pt idx="28">
                  <c:v>43.724319458007812</c:v>
                </c:pt>
                <c:pt idx="29">
                  <c:v>45.731315612792969</c:v>
                </c:pt>
                <c:pt idx="30">
                  <c:v>47.7418212890625</c:v>
                </c:pt>
                <c:pt idx="31">
                  <c:v>49.755950927734375</c:v>
                </c:pt>
                <c:pt idx="32">
                  <c:v>51.773811340332031</c:v>
                </c:pt>
                <c:pt idx="33">
                  <c:v>53.795509338378906</c:v>
                </c:pt>
                <c:pt idx="34">
                  <c:v>55.821163177490234</c:v>
                </c:pt>
                <c:pt idx="35">
                  <c:v>57.850872039794922</c:v>
                </c:pt>
                <c:pt idx="36">
                  <c:v>59.884746551513672</c:v>
                </c:pt>
                <c:pt idx="37">
                  <c:v>61.922889709472656</c:v>
                </c:pt>
                <c:pt idx="38">
                  <c:v>63.965408325195312</c:v>
                </c:pt>
                <c:pt idx="39">
                  <c:v>66.012397766113281</c:v>
                </c:pt>
                <c:pt idx="40">
                  <c:v>68.063957214355469</c:v>
                </c:pt>
                <c:pt idx="41">
                  <c:v>70.120185852050781</c:v>
                </c:pt>
                <c:pt idx="42">
                  <c:v>72.225563049316406</c:v>
                </c:pt>
                <c:pt idx="43">
                  <c:v>74.349967956542969</c:v>
                </c:pt>
                <c:pt idx="44">
                  <c:v>76.478782653808594</c:v>
                </c:pt>
                <c:pt idx="45">
                  <c:v>78.612709045410156</c:v>
                </c:pt>
                <c:pt idx="46">
                  <c:v>80.751922607421875</c:v>
                </c:pt>
                <c:pt idx="47">
                  <c:v>82.896499633789062</c:v>
                </c:pt>
                <c:pt idx="48">
                  <c:v>85.046524047851562</c:v>
                </c:pt>
                <c:pt idx="49">
                  <c:v>87.202072143554688</c:v>
                </c:pt>
                <c:pt idx="50">
                  <c:v>89.363227844238281</c:v>
                </c:pt>
                <c:pt idx="51">
                  <c:v>91.542190551757812</c:v>
                </c:pt>
                <c:pt idx="52">
                  <c:v>93.778152465820312</c:v>
                </c:pt>
                <c:pt idx="53">
                  <c:v>96.019874572753906</c:v>
                </c:pt>
                <c:pt idx="54">
                  <c:v>98.267478942871094</c:v>
                </c:pt>
                <c:pt idx="55">
                  <c:v>100.52102661132812</c:v>
                </c:pt>
                <c:pt idx="56">
                  <c:v>102.78034973144531</c:v>
                </c:pt>
                <c:pt idx="57">
                  <c:v>105.04450988769531</c:v>
                </c:pt>
                <c:pt idx="58">
                  <c:v>107.31441497802734</c:v>
                </c:pt>
                <c:pt idx="59">
                  <c:v>109.59109497070312</c:v>
                </c:pt>
                <c:pt idx="60">
                  <c:v>111.87460327148438</c:v>
                </c:pt>
                <c:pt idx="61">
                  <c:v>114.16490173339844</c:v>
                </c:pt>
                <c:pt idx="62">
                  <c:v>116.4620361328125</c:v>
                </c:pt>
                <c:pt idx="63">
                  <c:v>118.76602172851562</c:v>
                </c:pt>
                <c:pt idx="64">
                  <c:v>121.07691955566406</c:v>
                </c:pt>
                <c:pt idx="65">
                  <c:v>123.39476013183594</c:v>
                </c:pt>
                <c:pt idx="66">
                  <c:v>125.71958923339844</c:v>
                </c:pt>
                <c:pt idx="67">
                  <c:v>128.05143737792969</c:v>
                </c:pt>
                <c:pt idx="68">
                  <c:v>130.40144348144531</c:v>
                </c:pt>
                <c:pt idx="69">
                  <c:v>132.81683349609375</c:v>
                </c:pt>
                <c:pt idx="70">
                  <c:v>135.2392578125</c:v>
                </c:pt>
                <c:pt idx="71">
                  <c:v>137.66859436035156</c:v>
                </c:pt>
                <c:pt idx="72">
                  <c:v>140.10491943359375</c:v>
                </c:pt>
                <c:pt idx="73">
                  <c:v>142.54820251464844</c:v>
                </c:pt>
                <c:pt idx="74">
                  <c:v>144.99848937988281</c:v>
                </c:pt>
                <c:pt idx="75">
                  <c:v>147.45576477050781</c:v>
                </c:pt>
                <c:pt idx="76">
                  <c:v>149.92005920410156</c:v>
                </c:pt>
                <c:pt idx="77">
                  <c:v>152.39106750488281</c:v>
                </c:pt>
                <c:pt idx="78">
                  <c:v>154.86665344238281</c:v>
                </c:pt>
                <c:pt idx="79">
                  <c:v>157.34912109375</c:v>
                </c:pt>
                <c:pt idx="80">
                  <c:v>159.83847045898438</c:v>
                </c:pt>
                <c:pt idx="81">
                  <c:v>162.334716796875</c:v>
                </c:pt>
                <c:pt idx="82">
                  <c:v>164.86277770996094</c:v>
                </c:pt>
                <c:pt idx="83">
                  <c:v>167.44158935546875</c:v>
                </c:pt>
                <c:pt idx="84">
                  <c:v>170.0281982421875</c:v>
                </c:pt>
                <c:pt idx="85">
                  <c:v>172.62094116210938</c:v>
                </c:pt>
                <c:pt idx="86">
                  <c:v>175.220458984375</c:v>
                </c:pt>
                <c:pt idx="87">
                  <c:v>177.82666015625</c:v>
                </c:pt>
                <c:pt idx="88">
                  <c:v>180.4395751953125</c:v>
                </c:pt>
                <c:pt idx="89">
                  <c:v>183.05915832519531</c:v>
                </c:pt>
                <c:pt idx="90">
                  <c:v>185.72442626953125</c:v>
                </c:pt>
                <c:pt idx="91">
                  <c:v>188.42765808105469</c:v>
                </c:pt>
                <c:pt idx="92">
                  <c:v>191.13739013671875</c:v>
                </c:pt>
                <c:pt idx="93">
                  <c:v>193.85324096679688</c:v>
                </c:pt>
                <c:pt idx="94">
                  <c:v>196.57550048828125</c:v>
                </c:pt>
                <c:pt idx="95">
                  <c:v>199.30416870117188</c:v>
                </c:pt>
                <c:pt idx="96">
                  <c:v>202.03924560546875</c:v>
                </c:pt>
                <c:pt idx="97">
                  <c:v>204.78073120117188</c:v>
                </c:pt>
                <c:pt idx="98">
                  <c:v>207.52861022949219</c:v>
                </c:pt>
                <c:pt idx="99">
                  <c:v>210.28288269042969</c:v>
                </c:pt>
                <c:pt idx="100">
                  <c:v>213.04328918457031</c:v>
                </c:pt>
                <c:pt idx="101">
                  <c:v>215.81004333496094</c:v>
                </c:pt>
                <c:pt idx="102">
                  <c:v>218.58306884765625</c:v>
                </c:pt>
                <c:pt idx="103">
                  <c:v>221.36235046386719</c:v>
                </c:pt>
                <c:pt idx="104">
                  <c:v>224.14776611328125</c:v>
                </c:pt>
                <c:pt idx="105">
                  <c:v>226.44207763671875</c:v>
                </c:pt>
              </c:numCache>
            </c:numRef>
          </c:yVal>
          <c:smooth val="1"/>
          <c:extLst>
            <c:ext xmlns:c16="http://schemas.microsoft.com/office/drawing/2014/chart" uri="{C3380CC4-5D6E-409C-BE32-E72D297353CC}">
              <c16:uniqueId val="{00000004-6586-AD40-B92C-19DE54FFC852}"/>
            </c:ext>
          </c:extLst>
        </c:ser>
        <c:dLbls>
          <c:showLegendKey val="0"/>
          <c:showVal val="0"/>
          <c:showCatName val="0"/>
          <c:showSerName val="0"/>
          <c:showPercent val="0"/>
          <c:showBubbleSize val="0"/>
        </c:dLbls>
        <c:axId val="257185392"/>
        <c:axId val="257187664"/>
      </c:scatterChart>
      <c:valAx>
        <c:axId val="257185392"/>
        <c:scaling>
          <c:orientation val="minMax"/>
          <c:max val="2.0999999999999999E-3"/>
          <c:min val="0"/>
        </c:scaling>
        <c:delete val="0"/>
        <c:axPos val="b"/>
        <c:title>
          <c:tx>
            <c:rich>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dirty="0">
                    <a:solidFill>
                      <a:schemeClr val="tx1"/>
                    </a:solidFill>
                    <a:latin typeface="Times New Roman" panose="02020603050405020304" pitchFamily="18" charset="0"/>
                    <a:cs typeface="Times New Roman" panose="02020603050405020304" pitchFamily="18" charset="0"/>
                  </a:rPr>
                  <a:t>Displacement</a:t>
                </a:r>
                <a:r>
                  <a:rPr lang="es-MX" sz="2000" b="1" baseline="0" dirty="0">
                    <a:solidFill>
                      <a:schemeClr val="tx1"/>
                    </a:solidFill>
                    <a:latin typeface="Times New Roman" panose="02020603050405020304" pitchFamily="18" charset="0"/>
                    <a:cs typeface="Times New Roman" panose="02020603050405020304" pitchFamily="18" charset="0"/>
                  </a:rPr>
                  <a:t> (m)</a:t>
                </a:r>
                <a:endParaRPr lang="es-MX" sz="20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73419472222222226"/>
              <c:y val="0.76414888888888888"/>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title>
        <c:numFmt formatCode="0.000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7664"/>
        <c:crosses val="autoZero"/>
        <c:crossBetween val="midCat"/>
      </c:valAx>
      <c:valAx>
        <c:axId val="257187664"/>
        <c:scaling>
          <c:orientation val="minMax"/>
          <c:min val="0"/>
        </c:scaling>
        <c:delete val="0"/>
        <c:axPos val="l"/>
        <c:title>
          <c:tx>
            <c:rich>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dirty="0">
                    <a:solidFill>
                      <a:schemeClr val="tx1"/>
                    </a:solidFill>
                    <a:latin typeface="Times New Roman" panose="02020603050405020304" pitchFamily="18" charset="0"/>
                    <a:cs typeface="Times New Roman" panose="02020603050405020304" pitchFamily="18" charset="0"/>
                  </a:rPr>
                  <a:t>Force</a:t>
                </a:r>
                <a:r>
                  <a:rPr lang="es-MX" sz="2000" b="1" baseline="0" dirty="0">
                    <a:solidFill>
                      <a:schemeClr val="tx1"/>
                    </a:solidFill>
                    <a:latin typeface="Times New Roman" panose="02020603050405020304" pitchFamily="18" charset="0"/>
                    <a:cs typeface="Times New Roman" panose="02020603050405020304" pitchFamily="18" charset="0"/>
                  </a:rPr>
                  <a:t> (N)</a:t>
                </a:r>
                <a:endParaRPr lang="es-MX" sz="20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3642379629629631"/>
              <c:y val="3.1356111111111112E-2"/>
            </c:manualLayout>
          </c:layout>
          <c:overlay val="0"/>
          <c:spPr>
            <a:noFill/>
            <a:ln>
              <a:noFill/>
            </a:ln>
            <a:effectLst/>
          </c:spPr>
          <c:txPr>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title>
        <c:numFmt formatCode="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5392"/>
        <c:crosses val="autoZero"/>
        <c:crossBetween val="midCat"/>
      </c:valAx>
      <c:spPr>
        <a:noFill/>
        <a:ln>
          <a:noFill/>
        </a:ln>
        <a:effectLst/>
      </c:spPr>
    </c:plotArea>
    <c:legend>
      <c:legendPos val="t"/>
      <c:layout>
        <c:manualLayout>
          <c:xMode val="edge"/>
          <c:yMode val="edge"/>
          <c:x val="0.14120712962962964"/>
          <c:y val="0.18286444444444444"/>
          <c:w val="0.20140666666666668"/>
          <c:h val="0.4170975000000000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legend>
    <c:plotVisOnly val="1"/>
    <c:dispBlanksAs val="gap"/>
    <c:showDLblsOverMax val="0"/>
    <c:extLst/>
  </c:chart>
  <c:spPr>
    <a:solidFill>
      <a:schemeClr val="bg1"/>
    </a:solidFill>
    <a:ln w="9525" cap="flat" cmpd="sng" algn="ctr">
      <a:noFill/>
      <a:round/>
    </a:ln>
    <a:effectLst/>
  </c:spPr>
  <c:txPr>
    <a:bodyPr/>
    <a:lstStyle/>
    <a:p>
      <a:pPr>
        <a:defRPr/>
      </a:pPr>
      <a:endParaRPr lang="es-EC"/>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61175925925925"/>
          <c:y val="3.5154166666666667E-2"/>
          <c:w val="0.80766370370370366"/>
          <c:h val="0.93265839165937592"/>
        </c:manualLayout>
      </c:layout>
      <c:scatterChart>
        <c:scatterStyle val="smoothMarker"/>
        <c:varyColors val="0"/>
        <c:ser>
          <c:idx val="0"/>
          <c:order val="0"/>
          <c:tx>
            <c:v>0.4 mm PLA</c:v>
          </c:tx>
          <c:spPr>
            <a:ln w="38100" cap="rnd">
              <a:solidFill>
                <a:schemeClr val="tx2">
                  <a:lumMod val="50000"/>
                  <a:lumOff val="50000"/>
                </a:schemeClr>
              </a:solidFill>
              <a:round/>
            </a:ln>
            <a:effectLst/>
          </c:spPr>
          <c:marker>
            <c:symbol val="none"/>
          </c:marker>
          <c:xVal>
            <c:numRef>
              <c:f>'G5'!$B$26:$B$134</c:f>
              <c:numCache>
                <c:formatCode>General</c:formatCode>
                <c:ptCount val="109"/>
                <c:pt idx="0">
                  <c:v>0</c:v>
                </c:pt>
                <c:pt idx="1">
                  <c:v>1.9999999949504854E-6</c:v>
                </c:pt>
                <c:pt idx="2">
                  <c:v>3.9999999899009708E-6</c:v>
                </c:pt>
                <c:pt idx="3">
                  <c:v>6.0000002122251317E-6</c:v>
                </c:pt>
                <c:pt idx="4">
                  <c:v>7.9999999798019417E-6</c:v>
                </c:pt>
                <c:pt idx="5">
                  <c:v>9.0000003183376975E-6</c:v>
                </c:pt>
                <c:pt idx="6">
                  <c:v>1.049999991664663E-5</c:v>
                </c:pt>
                <c:pt idx="7">
                  <c:v>1.1062499652325641E-5</c:v>
                </c:pt>
                <c:pt idx="8">
                  <c:v>1.190624971059151E-5</c:v>
                </c:pt>
                <c:pt idx="9">
                  <c:v>1.2749999768857379E-5</c:v>
                </c:pt>
                <c:pt idx="10">
                  <c:v>1.3593749827123247E-5</c:v>
                </c:pt>
                <c:pt idx="11">
                  <c:v>1.4437499885389116E-5</c:v>
                </c:pt>
                <c:pt idx="12">
                  <c:v>1.5703124518040568E-5</c:v>
                </c:pt>
                <c:pt idx="13">
                  <c:v>1.7601561921765096E-5</c:v>
                </c:pt>
                <c:pt idx="14">
                  <c:v>2.0449218936846592E-5</c:v>
                </c:pt>
                <c:pt idx="15">
                  <c:v>2.4720702640479431E-5</c:v>
                </c:pt>
                <c:pt idx="16">
                  <c:v>3.1127929105423391E-5</c:v>
                </c:pt>
                <c:pt idx="17">
                  <c:v>4.0738770621828735E-5</c:v>
                </c:pt>
                <c:pt idx="18">
                  <c:v>5.5155029258457944E-5</c:v>
                </c:pt>
                <c:pt idx="19">
                  <c:v>7.5155032391194254E-5</c:v>
                </c:pt>
                <c:pt idx="20">
                  <c:v>9.5155031885951757E-5</c:v>
                </c:pt>
                <c:pt idx="21">
                  <c:v>1.1515503138070926E-4</c:v>
                </c:pt>
                <c:pt idx="22">
                  <c:v>1.3515503087546676E-4</c:v>
                </c:pt>
                <c:pt idx="23">
                  <c:v>1.5515502309426665E-4</c:v>
                </c:pt>
                <c:pt idx="24">
                  <c:v>1.7515502986498177E-4</c:v>
                </c:pt>
                <c:pt idx="25">
                  <c:v>1.9515502208378166E-4</c:v>
                </c:pt>
                <c:pt idx="26">
                  <c:v>2.1515502885449678E-4</c:v>
                </c:pt>
                <c:pt idx="27">
                  <c:v>2.3515503562521189E-4</c:v>
                </c:pt>
                <c:pt idx="28">
                  <c:v>2.5515502784401178E-4</c:v>
                </c:pt>
                <c:pt idx="29">
                  <c:v>2.751550346147269E-4</c:v>
                </c:pt>
                <c:pt idx="30">
                  <c:v>2.9515504138544202E-4</c:v>
                </c:pt>
                <c:pt idx="31">
                  <c:v>3.1515501905232668E-4</c:v>
                </c:pt>
                <c:pt idx="32">
                  <c:v>3.351550258230418E-4</c:v>
                </c:pt>
                <c:pt idx="33">
                  <c:v>3.5515503259375691E-4</c:v>
                </c:pt>
                <c:pt idx="34">
                  <c:v>3.7515503936447203E-4</c:v>
                </c:pt>
                <c:pt idx="35">
                  <c:v>3.9515501703135669E-4</c:v>
                </c:pt>
                <c:pt idx="36">
                  <c:v>4.1515502380207181E-4</c:v>
                </c:pt>
                <c:pt idx="37">
                  <c:v>4.3515503057278693E-4</c:v>
                </c:pt>
                <c:pt idx="38">
                  <c:v>4.5515503734350204E-4</c:v>
                </c:pt>
                <c:pt idx="39">
                  <c:v>4.7515501501038671E-4</c:v>
                </c:pt>
                <c:pt idx="40">
                  <c:v>4.9515505088493228E-4</c:v>
                </c:pt>
                <c:pt idx="41">
                  <c:v>5.1515502855181694E-4</c:v>
                </c:pt>
                <c:pt idx="42">
                  <c:v>5.351550062187016E-4</c:v>
                </c:pt>
                <c:pt idx="43">
                  <c:v>5.5515504209324718E-4</c:v>
                </c:pt>
                <c:pt idx="44">
                  <c:v>5.7515501976013184E-4</c:v>
                </c:pt>
                <c:pt idx="45">
                  <c:v>5.9515505563467741E-4</c:v>
                </c:pt>
                <c:pt idx="46">
                  <c:v>6.1515503330156207E-4</c:v>
                </c:pt>
                <c:pt idx="47">
                  <c:v>6.3515501096844673E-4</c:v>
                </c:pt>
                <c:pt idx="48">
                  <c:v>6.5515504684299231E-4</c:v>
                </c:pt>
                <c:pt idx="49">
                  <c:v>6.7515502450987697E-4</c:v>
                </c:pt>
                <c:pt idx="50">
                  <c:v>6.9515500217676163E-4</c:v>
                </c:pt>
                <c:pt idx="51">
                  <c:v>7.151550380513072E-4</c:v>
                </c:pt>
                <c:pt idx="52">
                  <c:v>7.3515501571819186E-4</c:v>
                </c:pt>
                <c:pt idx="53">
                  <c:v>7.5515505159273744E-4</c:v>
                </c:pt>
                <c:pt idx="54">
                  <c:v>7.751550292596221E-4</c:v>
                </c:pt>
                <c:pt idx="55">
                  <c:v>7.9515500692650676E-4</c:v>
                </c:pt>
                <c:pt idx="56">
                  <c:v>8.1515504280105233E-4</c:v>
                </c:pt>
                <c:pt idx="57">
                  <c:v>8.3515502046793699E-4</c:v>
                </c:pt>
                <c:pt idx="58">
                  <c:v>8.5515505634248257E-4</c:v>
                </c:pt>
                <c:pt idx="59">
                  <c:v>8.7515503400936723E-4</c:v>
                </c:pt>
                <c:pt idx="60">
                  <c:v>8.9515501167625189E-4</c:v>
                </c:pt>
                <c:pt idx="61">
                  <c:v>9.1515504755079746E-4</c:v>
                </c:pt>
                <c:pt idx="62">
                  <c:v>9.3515502521768212E-4</c:v>
                </c:pt>
                <c:pt idx="63">
                  <c:v>9.5515500288456678E-4</c:v>
                </c:pt>
                <c:pt idx="64">
                  <c:v>9.7515503875911236E-4</c:v>
                </c:pt>
                <c:pt idx="65">
                  <c:v>9.9515507463365793E-4</c:v>
                </c:pt>
                <c:pt idx="66">
                  <c:v>1.0151549940928817E-3</c:v>
                </c:pt>
                <c:pt idx="67">
                  <c:v>1.0351550299674273E-3</c:v>
                </c:pt>
                <c:pt idx="68">
                  <c:v>1.0551550658419728E-3</c:v>
                </c:pt>
                <c:pt idx="69">
                  <c:v>1.0751549853011966E-3</c:v>
                </c:pt>
                <c:pt idx="70">
                  <c:v>1.0951550211757421E-3</c:v>
                </c:pt>
                <c:pt idx="71">
                  <c:v>1.1151550570502877E-3</c:v>
                </c:pt>
                <c:pt idx="72">
                  <c:v>1.1351549765095115E-3</c:v>
                </c:pt>
                <c:pt idx="73">
                  <c:v>1.155155012384057E-3</c:v>
                </c:pt>
                <c:pt idx="74">
                  <c:v>1.1751550482586026E-3</c:v>
                </c:pt>
                <c:pt idx="75">
                  <c:v>1.1951550841331482E-3</c:v>
                </c:pt>
                <c:pt idx="76">
                  <c:v>1.2151550035923719E-3</c:v>
                </c:pt>
                <c:pt idx="77">
                  <c:v>1.2351550394669175E-3</c:v>
                </c:pt>
                <c:pt idx="78">
                  <c:v>1.2551550753414631E-3</c:v>
                </c:pt>
                <c:pt idx="79">
                  <c:v>1.2751549948006868E-3</c:v>
                </c:pt>
                <c:pt idx="80">
                  <c:v>1.2951550306752324E-3</c:v>
                </c:pt>
                <c:pt idx="81">
                  <c:v>1.315155066549778E-3</c:v>
                </c:pt>
                <c:pt idx="82">
                  <c:v>1.3351549860090017E-3</c:v>
                </c:pt>
                <c:pt idx="83">
                  <c:v>1.3551550218835473E-3</c:v>
                </c:pt>
                <c:pt idx="84">
                  <c:v>1.3751550577580929E-3</c:v>
                </c:pt>
                <c:pt idx="85">
                  <c:v>1.3951549772173166E-3</c:v>
                </c:pt>
                <c:pt idx="86">
                  <c:v>1.4151550130918622E-3</c:v>
                </c:pt>
                <c:pt idx="87">
                  <c:v>1.4351550489664078E-3</c:v>
                </c:pt>
                <c:pt idx="88">
                  <c:v>1.4551550848409534E-3</c:v>
                </c:pt>
                <c:pt idx="89">
                  <c:v>1.4751550043001771E-3</c:v>
                </c:pt>
                <c:pt idx="90">
                  <c:v>1.4951550401747227E-3</c:v>
                </c:pt>
                <c:pt idx="91">
                  <c:v>1.5151550760492682E-3</c:v>
                </c:pt>
                <c:pt idx="92">
                  <c:v>1.535154995508492E-3</c:v>
                </c:pt>
                <c:pt idx="93">
                  <c:v>1.5551550313830376E-3</c:v>
                </c:pt>
                <c:pt idx="94">
                  <c:v>1.5751550672575831E-3</c:v>
                </c:pt>
                <c:pt idx="95">
                  <c:v>1.5951549867168069E-3</c:v>
                </c:pt>
                <c:pt idx="96">
                  <c:v>1.6151550225913525E-3</c:v>
                </c:pt>
                <c:pt idx="97">
                  <c:v>1.635155058465898E-3</c:v>
                </c:pt>
                <c:pt idx="98">
                  <c:v>1.6551549779251218E-3</c:v>
                </c:pt>
                <c:pt idx="99">
                  <c:v>1.6751550137996674E-3</c:v>
                </c:pt>
                <c:pt idx="100">
                  <c:v>1.6951550496742129E-3</c:v>
                </c:pt>
                <c:pt idx="101">
                  <c:v>1.7151550855487585E-3</c:v>
                </c:pt>
                <c:pt idx="102">
                  <c:v>1.7351550050079823E-3</c:v>
                </c:pt>
                <c:pt idx="103">
                  <c:v>1.7551550408825278E-3</c:v>
                </c:pt>
                <c:pt idx="104">
                  <c:v>1.7751550767570734E-3</c:v>
                </c:pt>
                <c:pt idx="105">
                  <c:v>1.7951549962162971E-3</c:v>
                </c:pt>
                <c:pt idx="106">
                  <c:v>1.8151550320908427E-3</c:v>
                </c:pt>
                <c:pt idx="107">
                  <c:v>1.8351550679653883E-3</c:v>
                </c:pt>
                <c:pt idx="108">
                  <c:v>1.855154987424612E-3</c:v>
                </c:pt>
              </c:numCache>
            </c:numRef>
          </c:xVal>
          <c:yVal>
            <c:numRef>
              <c:f>'G5'!$C$26:$C$134</c:f>
              <c:numCache>
                <c:formatCode>General</c:formatCode>
                <c:ptCount val="109"/>
                <c:pt idx="0">
                  <c:v>0</c:v>
                </c:pt>
                <c:pt idx="1">
                  <c:v>7.4417475843802094E-4</c:v>
                </c:pt>
                <c:pt idx="2">
                  <c:v>1.4380175853148103E-3</c:v>
                </c:pt>
                <c:pt idx="3">
                  <c:v>4.4598148087970912E-4</c:v>
                </c:pt>
                <c:pt idx="4">
                  <c:v>3.9737464248901233E-5</c:v>
                </c:pt>
                <c:pt idx="5">
                  <c:v>3.4350014175288379E-6</c:v>
                </c:pt>
                <c:pt idx="6">
                  <c:v>2.987252400998841E-7</c:v>
                </c:pt>
                <c:pt idx="7">
                  <c:v>2.6530575070182749E-8</c:v>
                </c:pt>
                <c:pt idx="8">
                  <c:v>2.6078115222816223E-9</c:v>
                </c:pt>
                <c:pt idx="9">
                  <c:v>1.4881763490848243E-4</c:v>
                </c:pt>
                <c:pt idx="10">
                  <c:v>5.7723384816199541E-4</c:v>
                </c:pt>
                <c:pt idx="11">
                  <c:v>1.1864675907418132E-3</c:v>
                </c:pt>
                <c:pt idx="12">
                  <c:v>2.4012455251067877E-3</c:v>
                </c:pt>
                <c:pt idx="13">
                  <c:v>4.8976289108395576E-3</c:v>
                </c:pt>
                <c:pt idx="14">
                  <c:v>1.0195034556090832E-2</c:v>
                </c:pt>
                <c:pt idx="15">
                  <c:v>2.1650735288858414E-2</c:v>
                </c:pt>
                <c:pt idx="16">
                  <c:v>4.6320859342813492E-2</c:v>
                </c:pt>
                <c:pt idx="17">
                  <c:v>9.7919069230556488E-2</c:v>
                </c:pt>
                <c:pt idx="18">
                  <c:v>0.20085178315639496</c:v>
                </c:pt>
                <c:pt idx="19">
                  <c:v>0.4607214629650116</c:v>
                </c:pt>
                <c:pt idx="20">
                  <c:v>0.79136967658996582</c:v>
                </c:pt>
                <c:pt idx="21">
                  <c:v>1.1610265970230103</c:v>
                </c:pt>
                <c:pt idx="22">
                  <c:v>1.5718852281570435</c:v>
                </c:pt>
                <c:pt idx="23">
                  <c:v>2.06416916847229</c:v>
                </c:pt>
                <c:pt idx="24">
                  <c:v>2.6449258327484131</c:v>
                </c:pt>
                <c:pt idx="25">
                  <c:v>3.2812657356262207</c:v>
                </c:pt>
                <c:pt idx="26">
                  <c:v>3.9661123752593994</c:v>
                </c:pt>
                <c:pt idx="27">
                  <c:v>4.6928534507751465</c:v>
                </c:pt>
                <c:pt idx="28">
                  <c:v>5.4556159973144531</c:v>
                </c:pt>
                <c:pt idx="29">
                  <c:v>6.2641229629516602</c:v>
                </c:pt>
                <c:pt idx="30">
                  <c:v>7.2089476585388184</c:v>
                </c:pt>
                <c:pt idx="31">
                  <c:v>8.1816205978393555</c:v>
                </c:pt>
                <c:pt idx="32">
                  <c:v>9.1782426834106445</c:v>
                </c:pt>
                <c:pt idx="33">
                  <c:v>10.195794105529785</c:v>
                </c:pt>
                <c:pt idx="34">
                  <c:v>11.231953620910645</c:v>
                </c:pt>
                <c:pt idx="35">
                  <c:v>12.284934043884277</c:v>
                </c:pt>
                <c:pt idx="36">
                  <c:v>13.353343963623047</c:v>
                </c:pt>
                <c:pt idx="37">
                  <c:v>14.436102867126465</c:v>
                </c:pt>
                <c:pt idx="38">
                  <c:v>15.545498847961426</c:v>
                </c:pt>
                <c:pt idx="39">
                  <c:v>16.685644149780273</c:v>
                </c:pt>
                <c:pt idx="40">
                  <c:v>17.845808029174805</c:v>
                </c:pt>
                <c:pt idx="41">
                  <c:v>19.026290893554688</c:v>
                </c:pt>
                <c:pt idx="42">
                  <c:v>20.226535797119141</c:v>
                </c:pt>
                <c:pt idx="43">
                  <c:v>21.446233749389648</c:v>
                </c:pt>
                <c:pt idx="44">
                  <c:v>22.685373306274414</c:v>
                </c:pt>
                <c:pt idx="45">
                  <c:v>23.9439697265625</c:v>
                </c:pt>
                <c:pt idx="46">
                  <c:v>25.222026824951172</c:v>
                </c:pt>
                <c:pt idx="47">
                  <c:v>26.519124984741211</c:v>
                </c:pt>
                <c:pt idx="48">
                  <c:v>27.835092544555664</c:v>
                </c:pt>
                <c:pt idx="49">
                  <c:v>29.184698104858398</c:v>
                </c:pt>
                <c:pt idx="50">
                  <c:v>30.609888076782227</c:v>
                </c:pt>
                <c:pt idx="51">
                  <c:v>32.054004669189453</c:v>
                </c:pt>
                <c:pt idx="52">
                  <c:v>33.516948699951172</c:v>
                </c:pt>
                <c:pt idx="53">
                  <c:v>34.998630523681641</c:v>
                </c:pt>
                <c:pt idx="54">
                  <c:v>36.498672485351562</c:v>
                </c:pt>
                <c:pt idx="55">
                  <c:v>38.016834259033203</c:v>
                </c:pt>
                <c:pt idx="56">
                  <c:v>39.560344696044922</c:v>
                </c:pt>
                <c:pt idx="57">
                  <c:v>41.200481414794922</c:v>
                </c:pt>
                <c:pt idx="58">
                  <c:v>42.858188629150391</c:v>
                </c:pt>
                <c:pt idx="59">
                  <c:v>44.533000946044922</c:v>
                </c:pt>
                <c:pt idx="60">
                  <c:v>46.224941253662109</c:v>
                </c:pt>
                <c:pt idx="61">
                  <c:v>47.933780670166016</c:v>
                </c:pt>
                <c:pt idx="62">
                  <c:v>49.659297943115234</c:v>
                </c:pt>
                <c:pt idx="63">
                  <c:v>51.401256561279297</c:v>
                </c:pt>
                <c:pt idx="64">
                  <c:v>53.159427642822266</c:v>
                </c:pt>
                <c:pt idx="65">
                  <c:v>54.933582305908203</c:v>
                </c:pt>
                <c:pt idx="66">
                  <c:v>56.723484039306641</c:v>
                </c:pt>
                <c:pt idx="67">
                  <c:v>58.528919219970703</c:v>
                </c:pt>
                <c:pt idx="68">
                  <c:v>60.349666595458984</c:v>
                </c:pt>
                <c:pt idx="69">
                  <c:v>62.185508728027344</c:v>
                </c:pt>
                <c:pt idx="70">
                  <c:v>64.036163330078125</c:v>
                </c:pt>
                <c:pt idx="71">
                  <c:v>65.901596069335938</c:v>
                </c:pt>
                <c:pt idx="72">
                  <c:v>67.781539916992188</c:v>
                </c:pt>
                <c:pt idx="73">
                  <c:v>69.675788879394531</c:v>
                </c:pt>
                <c:pt idx="74">
                  <c:v>71.584182739257812</c:v>
                </c:pt>
                <c:pt idx="75">
                  <c:v>73.50653076171875</c:v>
                </c:pt>
                <c:pt idx="76">
                  <c:v>75.442665100097656</c:v>
                </c:pt>
                <c:pt idx="77">
                  <c:v>77.392417907714844</c:v>
                </c:pt>
                <c:pt idx="78">
                  <c:v>79.355636596679688</c:v>
                </c:pt>
                <c:pt idx="79">
                  <c:v>81.332160949707031</c:v>
                </c:pt>
                <c:pt idx="80">
                  <c:v>83.321823120117188</c:v>
                </c:pt>
                <c:pt idx="81">
                  <c:v>85.323333740234375</c:v>
                </c:pt>
                <c:pt idx="82">
                  <c:v>87.337104797363281</c:v>
                </c:pt>
                <c:pt idx="83">
                  <c:v>89.363800048828125</c:v>
                </c:pt>
                <c:pt idx="84">
                  <c:v>91.403205871582031</c:v>
                </c:pt>
                <c:pt idx="85">
                  <c:v>93.455070495605469</c:v>
                </c:pt>
                <c:pt idx="86">
                  <c:v>95.519142150878906</c:v>
                </c:pt>
                <c:pt idx="87">
                  <c:v>97.59539794921875</c:v>
                </c:pt>
                <c:pt idx="88">
                  <c:v>99.68353271484375</c:v>
                </c:pt>
                <c:pt idx="89">
                  <c:v>101.78375244140625</c:v>
                </c:pt>
                <c:pt idx="90">
                  <c:v>103.89579010009766</c:v>
                </c:pt>
                <c:pt idx="91">
                  <c:v>106.01953887939453</c:v>
                </c:pt>
                <c:pt idx="92">
                  <c:v>108.1549072265625</c:v>
                </c:pt>
                <c:pt idx="93">
                  <c:v>110.30433654785156</c:v>
                </c:pt>
                <c:pt idx="94">
                  <c:v>112.54569244384766</c:v>
                </c:pt>
                <c:pt idx="95">
                  <c:v>114.79875946044922</c:v>
                </c:pt>
                <c:pt idx="96">
                  <c:v>117.06277465820312</c:v>
                </c:pt>
                <c:pt idx="97">
                  <c:v>119.33795928955078</c:v>
                </c:pt>
                <c:pt idx="98">
                  <c:v>121.62443542480469</c:v>
                </c:pt>
                <c:pt idx="99">
                  <c:v>123.92212677001953</c:v>
                </c:pt>
                <c:pt idx="100">
                  <c:v>126.23094177246094</c:v>
                </c:pt>
                <c:pt idx="101">
                  <c:v>128.55072021484375</c:v>
                </c:pt>
                <c:pt idx="102">
                  <c:v>130.88150024414062</c:v>
                </c:pt>
                <c:pt idx="103">
                  <c:v>133.22312927246094</c:v>
                </c:pt>
                <c:pt idx="104">
                  <c:v>135.57548522949219</c:v>
                </c:pt>
                <c:pt idx="105">
                  <c:v>137.93849182128906</c:v>
                </c:pt>
                <c:pt idx="106">
                  <c:v>140.31207275390625</c:v>
                </c:pt>
                <c:pt idx="107">
                  <c:v>142.69554138183594</c:v>
                </c:pt>
                <c:pt idx="108">
                  <c:v>145.08924865722656</c:v>
                </c:pt>
              </c:numCache>
            </c:numRef>
          </c:yVal>
          <c:smooth val="1"/>
          <c:extLst>
            <c:ext xmlns:c16="http://schemas.microsoft.com/office/drawing/2014/chart" uri="{C3380CC4-5D6E-409C-BE32-E72D297353CC}">
              <c16:uniqueId val="{00000000-2473-1440-B7B0-C4A10D5C72EC}"/>
            </c:ext>
          </c:extLst>
        </c:ser>
        <c:ser>
          <c:idx val="1"/>
          <c:order val="1"/>
          <c:tx>
            <c:v>𝐹 (d)=4/3∙𝐸∗∙𝑅^(1/2)∙𝑑^(3/2), (Hertz, 1882) </c:v>
          </c:tx>
          <c:spPr>
            <a:ln w="38100" cap="rnd">
              <a:solidFill>
                <a:srgbClr val="FFC000"/>
              </a:solidFill>
              <a:round/>
            </a:ln>
            <a:effectLst/>
          </c:spPr>
          <c:marker>
            <c:symbol val="none"/>
          </c:marker>
          <c:xVal>
            <c:numRef>
              <c:f>'G5'!$H$26:$H$134</c:f>
              <c:numCache>
                <c:formatCode>0.00E+00</c:formatCode>
                <c:ptCount val="109"/>
                <c:pt idx="0" formatCode="General">
                  <c:v>0</c:v>
                </c:pt>
                <c:pt idx="1">
                  <c:v>1.9999999949504901E-6</c:v>
                </c:pt>
                <c:pt idx="2" formatCode="General">
                  <c:v>3.9999999899009708E-6</c:v>
                </c:pt>
                <c:pt idx="3" formatCode="General">
                  <c:v>6.0000002122251317E-6</c:v>
                </c:pt>
                <c:pt idx="4" formatCode="General">
                  <c:v>7.9999999798019417E-6</c:v>
                </c:pt>
                <c:pt idx="5" formatCode="General">
                  <c:v>9.0000003183376975E-6</c:v>
                </c:pt>
                <c:pt idx="6" formatCode="General">
                  <c:v>1.049999991664663E-5</c:v>
                </c:pt>
                <c:pt idx="7" formatCode="General">
                  <c:v>1.1062499652325641E-5</c:v>
                </c:pt>
                <c:pt idx="8" formatCode="General">
                  <c:v>1.190624971059151E-5</c:v>
                </c:pt>
                <c:pt idx="9" formatCode="General">
                  <c:v>1.2749999768857379E-5</c:v>
                </c:pt>
                <c:pt idx="10" formatCode="General">
                  <c:v>1.3593749827123247E-5</c:v>
                </c:pt>
                <c:pt idx="11" formatCode="General">
                  <c:v>1.4437499885389116E-5</c:v>
                </c:pt>
                <c:pt idx="12" formatCode="General">
                  <c:v>1.5703124518040568E-5</c:v>
                </c:pt>
                <c:pt idx="13" formatCode="General">
                  <c:v>1.7601561921765096E-5</c:v>
                </c:pt>
                <c:pt idx="14" formatCode="General">
                  <c:v>2.0449218936846592E-5</c:v>
                </c:pt>
                <c:pt idx="15" formatCode="General">
                  <c:v>2.4720702640479431E-5</c:v>
                </c:pt>
                <c:pt idx="16" formatCode="General">
                  <c:v>3.1127929105423391E-5</c:v>
                </c:pt>
                <c:pt idx="17" formatCode="General">
                  <c:v>4.0738770621828735E-5</c:v>
                </c:pt>
                <c:pt idx="18" formatCode="General">
                  <c:v>5.5155029258457944E-5</c:v>
                </c:pt>
                <c:pt idx="19" formatCode="General">
                  <c:v>7.5155032391194254E-5</c:v>
                </c:pt>
                <c:pt idx="20" formatCode="General">
                  <c:v>9.5155031885951757E-5</c:v>
                </c:pt>
                <c:pt idx="21" formatCode="General">
                  <c:v>1.1515503138070926E-4</c:v>
                </c:pt>
                <c:pt idx="22" formatCode="General">
                  <c:v>1.3515503087546676E-4</c:v>
                </c:pt>
                <c:pt idx="23" formatCode="General">
                  <c:v>1.5515502309426665E-4</c:v>
                </c:pt>
                <c:pt idx="24" formatCode="General">
                  <c:v>1.7515502986498177E-4</c:v>
                </c:pt>
                <c:pt idx="25" formatCode="General">
                  <c:v>1.9515502208378166E-4</c:v>
                </c:pt>
                <c:pt idx="26" formatCode="General">
                  <c:v>2.1515502885449678E-4</c:v>
                </c:pt>
                <c:pt idx="27" formatCode="General">
                  <c:v>2.3515503562521189E-4</c:v>
                </c:pt>
                <c:pt idx="28" formatCode="General">
                  <c:v>2.5515502784401178E-4</c:v>
                </c:pt>
                <c:pt idx="29" formatCode="General">
                  <c:v>2.751550346147269E-4</c:v>
                </c:pt>
                <c:pt idx="30" formatCode="General">
                  <c:v>2.9515504138544202E-4</c:v>
                </c:pt>
                <c:pt idx="31" formatCode="General">
                  <c:v>3.1515501905232668E-4</c:v>
                </c:pt>
                <c:pt idx="32" formatCode="General">
                  <c:v>3.351550258230418E-4</c:v>
                </c:pt>
                <c:pt idx="33" formatCode="General">
                  <c:v>3.5515503259375691E-4</c:v>
                </c:pt>
                <c:pt idx="34" formatCode="General">
                  <c:v>3.7515503936447203E-4</c:v>
                </c:pt>
                <c:pt idx="35" formatCode="General">
                  <c:v>3.9515501703135669E-4</c:v>
                </c:pt>
                <c:pt idx="36" formatCode="General">
                  <c:v>4.1515502380207181E-4</c:v>
                </c:pt>
                <c:pt idx="37" formatCode="General">
                  <c:v>4.3515503057278693E-4</c:v>
                </c:pt>
                <c:pt idx="38" formatCode="General">
                  <c:v>4.5515503734350204E-4</c:v>
                </c:pt>
                <c:pt idx="39" formatCode="General">
                  <c:v>4.7515501501038671E-4</c:v>
                </c:pt>
                <c:pt idx="40" formatCode="General">
                  <c:v>4.9515505088493228E-4</c:v>
                </c:pt>
                <c:pt idx="41" formatCode="General">
                  <c:v>5.1515502855181694E-4</c:v>
                </c:pt>
                <c:pt idx="42" formatCode="General">
                  <c:v>5.351550062187016E-4</c:v>
                </c:pt>
                <c:pt idx="43" formatCode="General">
                  <c:v>5.5515504209324718E-4</c:v>
                </c:pt>
                <c:pt idx="44" formatCode="General">
                  <c:v>5.7515501976013184E-4</c:v>
                </c:pt>
                <c:pt idx="45" formatCode="General">
                  <c:v>5.9515505563467741E-4</c:v>
                </c:pt>
                <c:pt idx="46" formatCode="General">
                  <c:v>6.1515503330156207E-4</c:v>
                </c:pt>
                <c:pt idx="47" formatCode="General">
                  <c:v>6.3515501096844673E-4</c:v>
                </c:pt>
                <c:pt idx="48" formatCode="General">
                  <c:v>6.5515504684299231E-4</c:v>
                </c:pt>
                <c:pt idx="49" formatCode="General">
                  <c:v>6.7515502450987697E-4</c:v>
                </c:pt>
                <c:pt idx="50" formatCode="General">
                  <c:v>6.9515500217676163E-4</c:v>
                </c:pt>
                <c:pt idx="51" formatCode="General">
                  <c:v>7.151550380513072E-4</c:v>
                </c:pt>
                <c:pt idx="52" formatCode="General">
                  <c:v>7.3515501571819186E-4</c:v>
                </c:pt>
                <c:pt idx="53" formatCode="General">
                  <c:v>7.5515505159273744E-4</c:v>
                </c:pt>
                <c:pt idx="54" formatCode="General">
                  <c:v>7.751550292596221E-4</c:v>
                </c:pt>
                <c:pt idx="55" formatCode="General">
                  <c:v>7.9515500692650676E-4</c:v>
                </c:pt>
                <c:pt idx="56" formatCode="General">
                  <c:v>8.1515504280105233E-4</c:v>
                </c:pt>
                <c:pt idx="57" formatCode="General">
                  <c:v>8.3515502046793699E-4</c:v>
                </c:pt>
                <c:pt idx="58" formatCode="General">
                  <c:v>8.5515505634248257E-4</c:v>
                </c:pt>
                <c:pt idx="59" formatCode="General">
                  <c:v>8.7515503400936723E-4</c:v>
                </c:pt>
                <c:pt idx="60" formatCode="General">
                  <c:v>8.9515501167625189E-4</c:v>
                </c:pt>
                <c:pt idx="61" formatCode="General">
                  <c:v>9.1515504755079746E-4</c:v>
                </c:pt>
                <c:pt idx="62" formatCode="General">
                  <c:v>9.3515502521768212E-4</c:v>
                </c:pt>
                <c:pt idx="63" formatCode="General">
                  <c:v>9.5515500288456678E-4</c:v>
                </c:pt>
                <c:pt idx="64" formatCode="General">
                  <c:v>9.7515503875911236E-4</c:v>
                </c:pt>
                <c:pt idx="65" formatCode="General">
                  <c:v>9.9515507463365793E-4</c:v>
                </c:pt>
                <c:pt idx="66" formatCode="General">
                  <c:v>1.0151549940928817E-3</c:v>
                </c:pt>
                <c:pt idx="67" formatCode="General">
                  <c:v>1.0351550299674273E-3</c:v>
                </c:pt>
                <c:pt idx="68" formatCode="General">
                  <c:v>1.0551550658419728E-3</c:v>
                </c:pt>
                <c:pt idx="69" formatCode="General">
                  <c:v>1.0751549853011966E-3</c:v>
                </c:pt>
                <c:pt idx="70" formatCode="General">
                  <c:v>1.0951550211757421E-3</c:v>
                </c:pt>
                <c:pt idx="71" formatCode="General">
                  <c:v>1.1151550570502877E-3</c:v>
                </c:pt>
                <c:pt idx="72" formatCode="General">
                  <c:v>1.1351549765095115E-3</c:v>
                </c:pt>
                <c:pt idx="73" formatCode="General">
                  <c:v>1.155155012384057E-3</c:v>
                </c:pt>
                <c:pt idx="74" formatCode="General">
                  <c:v>1.1751550482586026E-3</c:v>
                </c:pt>
                <c:pt idx="75" formatCode="General">
                  <c:v>1.1951550841331482E-3</c:v>
                </c:pt>
                <c:pt idx="76" formatCode="General">
                  <c:v>1.2151550035923719E-3</c:v>
                </c:pt>
                <c:pt idx="77" formatCode="General">
                  <c:v>1.2351550394669175E-3</c:v>
                </c:pt>
                <c:pt idx="78" formatCode="General">
                  <c:v>1.2551550753414631E-3</c:v>
                </c:pt>
                <c:pt idx="79" formatCode="General">
                  <c:v>1.2751549948006868E-3</c:v>
                </c:pt>
                <c:pt idx="80" formatCode="General">
                  <c:v>1.2951550306752324E-3</c:v>
                </c:pt>
                <c:pt idx="81" formatCode="General">
                  <c:v>1.315155066549778E-3</c:v>
                </c:pt>
                <c:pt idx="82" formatCode="General">
                  <c:v>1.3351549860090017E-3</c:v>
                </c:pt>
                <c:pt idx="83" formatCode="General">
                  <c:v>1.3551550218835473E-3</c:v>
                </c:pt>
                <c:pt idx="84" formatCode="General">
                  <c:v>1.3751550577580929E-3</c:v>
                </c:pt>
                <c:pt idx="85" formatCode="General">
                  <c:v>1.3951549772173166E-3</c:v>
                </c:pt>
                <c:pt idx="86" formatCode="General">
                  <c:v>1.4151550130918622E-3</c:v>
                </c:pt>
                <c:pt idx="87" formatCode="General">
                  <c:v>1.4351550489664078E-3</c:v>
                </c:pt>
                <c:pt idx="88" formatCode="General">
                  <c:v>1.4551550848409534E-3</c:v>
                </c:pt>
                <c:pt idx="89" formatCode="General">
                  <c:v>1.4751550043001771E-3</c:v>
                </c:pt>
                <c:pt idx="90" formatCode="General">
                  <c:v>1.4951550401747227E-3</c:v>
                </c:pt>
                <c:pt idx="91" formatCode="General">
                  <c:v>1.5151550760492682E-3</c:v>
                </c:pt>
                <c:pt idx="92" formatCode="General">
                  <c:v>1.535154995508492E-3</c:v>
                </c:pt>
                <c:pt idx="93" formatCode="General">
                  <c:v>1.5551550313830376E-3</c:v>
                </c:pt>
                <c:pt idx="94" formatCode="General">
                  <c:v>1.5751550672575831E-3</c:v>
                </c:pt>
                <c:pt idx="95" formatCode="General">
                  <c:v>1.5951549867168069E-3</c:v>
                </c:pt>
                <c:pt idx="96" formatCode="General">
                  <c:v>1.6151550225913525E-3</c:v>
                </c:pt>
                <c:pt idx="97" formatCode="General">
                  <c:v>1.635155058465898E-3</c:v>
                </c:pt>
                <c:pt idx="98" formatCode="General">
                  <c:v>1.6551549779251218E-3</c:v>
                </c:pt>
                <c:pt idx="99" formatCode="General">
                  <c:v>1.6751550137996674E-3</c:v>
                </c:pt>
                <c:pt idx="100" formatCode="General">
                  <c:v>1.6951550496742129E-3</c:v>
                </c:pt>
                <c:pt idx="101" formatCode="General">
                  <c:v>1.7151550855487585E-3</c:v>
                </c:pt>
                <c:pt idx="102" formatCode="General">
                  <c:v>1.7351550050079823E-3</c:v>
                </c:pt>
                <c:pt idx="103" formatCode="General">
                  <c:v>1.7551550408825278E-3</c:v>
                </c:pt>
                <c:pt idx="104" formatCode="General">
                  <c:v>1.7751550767570734E-3</c:v>
                </c:pt>
                <c:pt idx="105" formatCode="General">
                  <c:v>1.7951549962162971E-3</c:v>
                </c:pt>
                <c:pt idx="106" formatCode="General">
                  <c:v>1.8151550320908427E-3</c:v>
                </c:pt>
                <c:pt idx="107" formatCode="General">
                  <c:v>1.8351550679653883E-3</c:v>
                </c:pt>
                <c:pt idx="108" formatCode="General">
                  <c:v>1.855154987424612E-3</c:v>
                </c:pt>
              </c:numCache>
            </c:numRef>
          </c:xVal>
          <c:yVal>
            <c:numRef>
              <c:f>'G5'!$I$26:$I$134</c:f>
              <c:numCache>
                <c:formatCode>0.00E+00</c:formatCode>
                <c:ptCount val="109"/>
                <c:pt idx="0" formatCode="General">
                  <c:v>0</c:v>
                </c:pt>
                <c:pt idx="1">
                  <c:v>4.0708507354317199E-3</c:v>
                </c:pt>
                <c:pt idx="2" formatCode="General">
                  <c:v>1.1514104640888005E-2</c:v>
                </c:pt>
                <c:pt idx="3" formatCode="General">
                  <c:v>2.1152762113785816E-2</c:v>
                </c:pt>
                <c:pt idx="4" formatCode="General">
                  <c:v>3.2566805883453717E-2</c:v>
                </c:pt>
                <c:pt idx="5" formatCode="General">
                  <c:v>3.8860105371938118E-2</c:v>
                </c:pt>
                <c:pt idx="6" formatCode="General">
                  <c:v>4.8969326402049151E-2</c:v>
                </c:pt>
                <c:pt idx="7" formatCode="General">
                  <c:v>5.2956599716688479E-2</c:v>
                </c:pt>
                <c:pt idx="8" formatCode="General">
                  <c:v>5.9129290365039326E-2</c:v>
                </c:pt>
                <c:pt idx="9" formatCode="General">
                  <c:v>6.5524761978732415E-2</c:v>
                </c:pt>
                <c:pt idx="10" formatCode="General">
                  <c:v>7.2135508295520581E-2</c:v>
                </c:pt>
                <c:pt idx="11" formatCode="General">
                  <c:v>7.8954734479537284E-2</c:v>
                </c:pt>
                <c:pt idx="12" formatCode="General">
                  <c:v>8.9561075120090164E-2</c:v>
                </c:pt>
                <c:pt idx="13" formatCode="General">
                  <c:v>0.10628378162273372</c:v>
                </c:pt>
                <c:pt idx="14" formatCode="General">
                  <c:v>0.1330930181571762</c:v>
                </c:pt>
                <c:pt idx="15" formatCode="General">
                  <c:v>0.17690145404037874</c:v>
                </c:pt>
                <c:pt idx="16" formatCode="General">
                  <c:v>0.2499571301370371</c:v>
                </c:pt>
                <c:pt idx="17" formatCode="General">
                  <c:v>0.37424160356591774</c:v>
                </c:pt>
                <c:pt idx="18" formatCode="General">
                  <c:v>0.58954622883052754</c:v>
                </c:pt>
                <c:pt idx="19" formatCode="General">
                  <c:v>0.93772886838591341</c:v>
                </c:pt>
                <c:pt idx="20" formatCode="General">
                  <c:v>1.335942682103552</c:v>
                </c:pt>
                <c:pt idx="21" formatCode="General">
                  <c:v>1.7785437947847198</c:v>
                </c:pt>
                <c:pt idx="22" formatCode="General">
                  <c:v>2.2614579187741977</c:v>
                </c:pt>
                <c:pt idx="23" formatCode="General">
                  <c:v>2.7815632968018011</c:v>
                </c:pt>
                <c:pt idx="24" formatCode="General">
                  <c:v>3.3363692256843795</c:v>
                </c:pt>
                <c:pt idx="25" formatCode="General">
                  <c:v>3.9238263960408704</c:v>
                </c:pt>
                <c:pt idx="26" formatCode="General">
                  <c:v>4.5422124019927246</c:v>
                </c:pt>
                <c:pt idx="27" formatCode="General">
                  <c:v>5.1900508328293569</c:v>
                </c:pt>
                <c:pt idx="28" formatCode="General">
                  <c:v>5.8660584025718441</c:v>
                </c:pt>
                <c:pt idx="29" formatCode="General">
                  <c:v>6.5691077005742615</c:v>
                </c:pt>
                <c:pt idx="30" formatCode="General">
                  <c:v>7.2981955373048413</c:v>
                </c:pt>
                <c:pt idx="31" formatCode="General">
                  <c:v>8.0524220351066838</c:v>
                </c:pt>
                <c:pt idx="32" formatCode="General">
                  <c:v>8.8309777604388557</c:v>
                </c:pt>
                <c:pt idx="33" formatCode="General">
                  <c:v>9.6331239025661421</c:v>
                </c:pt>
                <c:pt idx="34" formatCode="General">
                  <c:v>10.458186049116971</c:v>
                </c:pt>
                <c:pt idx="35" formatCode="General">
                  <c:v>11.305543284919375</c:v>
                </c:pt>
                <c:pt idx="36" formatCode="General">
                  <c:v>12.174626126401991</c:v>
                </c:pt>
                <c:pt idx="37" formatCode="General">
                  <c:v>13.064903294337164</c:v>
                </c:pt>
                <c:pt idx="38" formatCode="General">
                  <c:v>13.97588173752623</c:v>
                </c:pt>
                <c:pt idx="39" formatCode="General">
                  <c:v>14.907099928974436</c:v>
                </c:pt>
                <c:pt idx="40" formatCode="General">
                  <c:v>15.858131210891679</c:v>
                </c:pt>
                <c:pt idx="41" formatCode="General">
                  <c:v>16.82856567045889</c:v>
                </c:pt>
                <c:pt idx="42" formatCode="General">
                  <c:v>17.818025470060629</c:v>
                </c:pt>
                <c:pt idx="43" formatCode="General">
                  <c:v>18.826154545938252</c:v>
                </c:pt>
                <c:pt idx="44" formatCode="General">
                  <c:v>19.85260759610097</c:v>
                </c:pt>
                <c:pt idx="45" formatCode="General">
                  <c:v>20.897069032001017</c:v>
                </c:pt>
                <c:pt idx="46" formatCode="General">
                  <c:v>21.959227568407005</c:v>
                </c:pt>
                <c:pt idx="47" formatCode="General">
                  <c:v>23.038796029003564</c:v>
                </c:pt>
                <c:pt idx="48" formatCode="General">
                  <c:v>24.135501262842428</c:v>
                </c:pt>
                <c:pt idx="49" formatCode="General">
                  <c:v>25.249073277008041</c:v>
                </c:pt>
                <c:pt idx="50" formatCode="General">
                  <c:v>26.379263436153792</c:v>
                </c:pt>
                <c:pt idx="51" formatCode="General">
                  <c:v>27.525834248826492</c:v>
                </c:pt>
                <c:pt idx="52" formatCode="General">
                  <c:v>28.688548367470759</c:v>
                </c:pt>
                <c:pt idx="53" formatCode="General">
                  <c:v>29.867191366990863</c:v>
                </c:pt>
                <c:pt idx="54" formatCode="General">
                  <c:v>31.061544043866832</c:v>
                </c:pt>
                <c:pt idx="55" formatCode="General">
                  <c:v>32.271405737298061</c:v>
                </c:pt>
                <c:pt idx="56" formatCode="General">
                  <c:v>33.496583717613355</c:v>
                </c:pt>
                <c:pt idx="57" formatCode="General">
                  <c:v>34.736881807375156</c:v>
                </c:pt>
                <c:pt idx="58" formatCode="General">
                  <c:v>35.992125013212068</c:v>
                </c:pt>
                <c:pt idx="59" formatCode="General">
                  <c:v>37.262130248237533</c:v>
                </c:pt>
                <c:pt idx="60" formatCode="General">
                  <c:v>38.546731426030782</c:v>
                </c:pt>
                <c:pt idx="61" formatCode="General">
                  <c:v>39.845768351488616</c:v>
                </c:pt>
                <c:pt idx="62" formatCode="General">
                  <c:v>41.159074873159263</c:v>
                </c:pt>
                <c:pt idx="63" formatCode="General">
                  <c:v>42.486501277315341</c:v>
                </c:pt>
                <c:pt idx="64" formatCode="General">
                  <c:v>43.827902861511923</c:v>
                </c:pt>
                <c:pt idx="65" formatCode="General">
                  <c:v>45.183131752021936</c:v>
                </c:pt>
                <c:pt idx="66" formatCode="General">
                  <c:v>46.552040275106428</c:v>
                </c:pt>
                <c:pt idx="67" formatCode="General">
                  <c:v>47.93450885035589</c:v>
                </c:pt>
                <c:pt idx="68" formatCode="General">
                  <c:v>49.330397979315279</c:v>
                </c:pt>
                <c:pt idx="69" formatCode="General">
                  <c:v>50.739571610324411</c:v>
                </c:pt>
                <c:pt idx="70" formatCode="General">
                  <c:v>52.1619219218952</c:v>
                </c:pt>
                <c:pt idx="71" formatCode="General">
                  <c:v>53.59731994220499</c:v>
                </c:pt>
                <c:pt idx="72" formatCode="General">
                  <c:v>55.045639660784218</c:v>
                </c:pt>
                <c:pt idx="73" formatCode="General">
                  <c:v>56.506783516906552</c:v>
                </c:pt>
                <c:pt idx="74" formatCode="General">
                  <c:v>57.980631680710246</c:v>
                </c:pt>
                <c:pt idx="75" formatCode="General">
                  <c:v>59.467075572604422</c:v>
                </c:pt>
                <c:pt idx="76" formatCode="General">
                  <c:v>60.966000589279687</c:v>
                </c:pt>
                <c:pt idx="77" formatCode="General">
                  <c:v>62.477320963083628</c:v>
                </c:pt>
                <c:pt idx="78" formatCode="General">
                  <c:v>64.000927304874011</c:v>
                </c:pt>
                <c:pt idx="79" formatCode="General">
                  <c:v>65.536712356263834</c:v>
                </c:pt>
                <c:pt idx="80" formatCode="General">
                  <c:v>67.084598034737468</c:v>
                </c:pt>
                <c:pt idx="81" formatCode="General">
                  <c:v>68.644481705930929</c:v>
                </c:pt>
                <c:pt idx="82" formatCode="General">
                  <c:v>70.21626260260976</c:v>
                </c:pt>
                <c:pt idx="83" formatCode="General">
                  <c:v>71.799869505270465</c:v>
                </c:pt>
                <c:pt idx="84" formatCode="General">
                  <c:v>73.395205770809469</c:v>
                </c:pt>
                <c:pt idx="85" formatCode="General">
                  <c:v>75.002176399690327</c:v>
                </c:pt>
                <c:pt idx="86" formatCode="General">
                  <c:v>76.620716335754068</c:v>
                </c:pt>
                <c:pt idx="87" formatCode="General">
                  <c:v>78.250734276936768</c:v>
                </c:pt>
                <c:pt idx="88" formatCode="General">
                  <c:v>79.892149961102774</c:v>
                </c:pt>
                <c:pt idx="89" formatCode="General">
                  <c:v>81.544875133746146</c:v>
                </c:pt>
                <c:pt idx="90" formatCode="General">
                  <c:v>83.208852038121691</c:v>
                </c:pt>
                <c:pt idx="91" formatCode="General">
                  <c:v>84.883995639750438</c:v>
                </c:pt>
                <c:pt idx="92" formatCode="General">
                  <c:v>86.570222143076407</c:v>
                </c:pt>
                <c:pt idx="93" formatCode="General">
                  <c:v>88.267478680494492</c:v>
                </c:pt>
                <c:pt idx="94" formatCode="General">
                  <c:v>89.97568437392566</c:v>
                </c:pt>
                <c:pt idx="95" formatCode="General">
                  <c:v>91.694759448833196</c:v>
                </c:pt>
                <c:pt idx="96" formatCode="General">
                  <c:v>93.424655497430223</c:v>
                </c:pt>
                <c:pt idx="97" formatCode="General">
                  <c:v>95.165295398973612</c:v>
                </c:pt>
                <c:pt idx="98" formatCode="General">
                  <c:v>96.916603018352362</c:v>
                </c:pt>
                <c:pt idx="99" formatCode="General">
                  <c:v>98.678534032043956</c:v>
                </c:pt>
                <c:pt idx="100" formatCode="General">
                  <c:v>100.45101472771364</c:v>
                </c:pt>
                <c:pt idx="101" formatCode="General">
                  <c:v>102.23398268408208</c:v>
                </c:pt>
                <c:pt idx="102" formatCode="General">
                  <c:v>104.02736610582821</c:v>
                </c:pt>
                <c:pt idx="103" formatCode="General">
                  <c:v>105.83112560830979</c:v>
                </c:pt>
                <c:pt idx="104" formatCode="General">
                  <c:v>107.64519155320811</c:v>
                </c:pt>
                <c:pt idx="105" formatCode="General">
                  <c:v>109.46949506610048</c:v>
                </c:pt>
                <c:pt idx="106" formatCode="General">
                  <c:v>111.30400013504723</c:v>
                </c:pt>
                <c:pt idx="107" formatCode="General">
                  <c:v>113.14863986981415</c:v>
                </c:pt>
                <c:pt idx="108" formatCode="General">
                  <c:v>115.00334806713911</c:v>
                </c:pt>
              </c:numCache>
            </c:numRef>
          </c:yVal>
          <c:smooth val="1"/>
          <c:extLst>
            <c:ext xmlns:c16="http://schemas.microsoft.com/office/drawing/2014/chart" uri="{C3380CC4-5D6E-409C-BE32-E72D297353CC}">
              <c16:uniqueId val="{00000001-2473-1440-B7B0-C4A10D5C72EC}"/>
            </c:ext>
          </c:extLst>
        </c:ser>
        <c:ser>
          <c:idx val="2"/>
          <c:order val="2"/>
          <c:tx>
            <c:v>𝐹 (d)=k∙4/3∙𝐸∗∙𝑅^(1/2)∙𝑑^(3/2)</c:v>
          </c:tx>
          <c:spPr>
            <a:ln w="38100" cap="rnd">
              <a:solidFill>
                <a:schemeClr val="bg2">
                  <a:lumMod val="50000"/>
                  <a:alpha val="59000"/>
                </a:schemeClr>
              </a:solidFill>
              <a:prstDash val="dash"/>
              <a:round/>
            </a:ln>
            <a:effectLst/>
          </c:spPr>
          <c:marker>
            <c:symbol val="none"/>
          </c:marker>
          <c:xVal>
            <c:numRef>
              <c:f>'G5'!$N$26:$N$134</c:f>
              <c:numCache>
                <c:formatCode>General</c:formatCode>
                <c:ptCount val="109"/>
                <c:pt idx="0">
                  <c:v>0</c:v>
                </c:pt>
                <c:pt idx="1">
                  <c:v>1.9999999949504854E-6</c:v>
                </c:pt>
                <c:pt idx="2">
                  <c:v>3.9999999899009708E-6</c:v>
                </c:pt>
                <c:pt idx="3">
                  <c:v>6.0000002122251317E-6</c:v>
                </c:pt>
                <c:pt idx="4">
                  <c:v>7.9999999798019417E-6</c:v>
                </c:pt>
                <c:pt idx="5">
                  <c:v>9.0000003183376975E-6</c:v>
                </c:pt>
                <c:pt idx="6">
                  <c:v>1.049999991664663E-5</c:v>
                </c:pt>
                <c:pt idx="7">
                  <c:v>1.1062499652325641E-5</c:v>
                </c:pt>
                <c:pt idx="8">
                  <c:v>1.190624971059151E-5</c:v>
                </c:pt>
                <c:pt idx="9">
                  <c:v>1.2749999768857379E-5</c:v>
                </c:pt>
                <c:pt idx="10">
                  <c:v>1.3593749827123247E-5</c:v>
                </c:pt>
                <c:pt idx="11">
                  <c:v>1.4437499885389116E-5</c:v>
                </c:pt>
                <c:pt idx="12">
                  <c:v>1.5703124518040568E-5</c:v>
                </c:pt>
                <c:pt idx="13">
                  <c:v>1.7601561921765096E-5</c:v>
                </c:pt>
                <c:pt idx="14">
                  <c:v>2.0449218936846592E-5</c:v>
                </c:pt>
                <c:pt idx="15">
                  <c:v>2.4720702640479431E-5</c:v>
                </c:pt>
                <c:pt idx="16">
                  <c:v>3.1127929105423391E-5</c:v>
                </c:pt>
                <c:pt idx="17">
                  <c:v>4.0738770621828735E-5</c:v>
                </c:pt>
                <c:pt idx="18">
                  <c:v>5.5155029258457944E-5</c:v>
                </c:pt>
                <c:pt idx="19">
                  <c:v>7.5155032391194254E-5</c:v>
                </c:pt>
                <c:pt idx="20">
                  <c:v>9.5155031885951757E-5</c:v>
                </c:pt>
                <c:pt idx="21">
                  <c:v>1.1515503138070926E-4</c:v>
                </c:pt>
                <c:pt idx="22">
                  <c:v>1.3515503087546676E-4</c:v>
                </c:pt>
                <c:pt idx="23">
                  <c:v>1.5515502309426665E-4</c:v>
                </c:pt>
                <c:pt idx="24">
                  <c:v>1.7515502986498177E-4</c:v>
                </c:pt>
                <c:pt idx="25">
                  <c:v>1.9515502208378166E-4</c:v>
                </c:pt>
                <c:pt idx="26">
                  <c:v>2.1515502885449678E-4</c:v>
                </c:pt>
                <c:pt idx="27">
                  <c:v>2.3515503562521189E-4</c:v>
                </c:pt>
                <c:pt idx="28">
                  <c:v>2.5515502784401178E-4</c:v>
                </c:pt>
                <c:pt idx="29">
                  <c:v>2.751550346147269E-4</c:v>
                </c:pt>
                <c:pt idx="30">
                  <c:v>2.9515504138544202E-4</c:v>
                </c:pt>
                <c:pt idx="31">
                  <c:v>3.1515501905232668E-4</c:v>
                </c:pt>
                <c:pt idx="32">
                  <c:v>3.351550258230418E-4</c:v>
                </c:pt>
                <c:pt idx="33">
                  <c:v>3.5515503259375691E-4</c:v>
                </c:pt>
                <c:pt idx="34">
                  <c:v>3.7515503936447203E-4</c:v>
                </c:pt>
                <c:pt idx="35">
                  <c:v>3.9515501703135669E-4</c:v>
                </c:pt>
                <c:pt idx="36">
                  <c:v>4.1515502380207181E-4</c:v>
                </c:pt>
                <c:pt idx="37">
                  <c:v>4.3515503057278693E-4</c:v>
                </c:pt>
                <c:pt idx="38">
                  <c:v>4.5515503734350204E-4</c:v>
                </c:pt>
                <c:pt idx="39">
                  <c:v>4.7515501501038671E-4</c:v>
                </c:pt>
                <c:pt idx="40">
                  <c:v>4.9515505088493228E-4</c:v>
                </c:pt>
                <c:pt idx="41">
                  <c:v>5.1515502855181694E-4</c:v>
                </c:pt>
                <c:pt idx="42">
                  <c:v>5.351550062187016E-4</c:v>
                </c:pt>
                <c:pt idx="43">
                  <c:v>5.5515504209324718E-4</c:v>
                </c:pt>
                <c:pt idx="44">
                  <c:v>5.7515501976013184E-4</c:v>
                </c:pt>
                <c:pt idx="45">
                  <c:v>5.9515505563467741E-4</c:v>
                </c:pt>
                <c:pt idx="46">
                  <c:v>6.1515503330156207E-4</c:v>
                </c:pt>
                <c:pt idx="47">
                  <c:v>6.3515501096844673E-4</c:v>
                </c:pt>
                <c:pt idx="48">
                  <c:v>6.5515504684299231E-4</c:v>
                </c:pt>
                <c:pt idx="49">
                  <c:v>6.7515502450987697E-4</c:v>
                </c:pt>
                <c:pt idx="50">
                  <c:v>6.9515500217676163E-4</c:v>
                </c:pt>
                <c:pt idx="51">
                  <c:v>7.151550380513072E-4</c:v>
                </c:pt>
                <c:pt idx="52">
                  <c:v>7.3515501571819186E-4</c:v>
                </c:pt>
                <c:pt idx="53">
                  <c:v>7.5515505159273744E-4</c:v>
                </c:pt>
                <c:pt idx="54">
                  <c:v>7.751550292596221E-4</c:v>
                </c:pt>
                <c:pt idx="55">
                  <c:v>7.9515500692650676E-4</c:v>
                </c:pt>
                <c:pt idx="56">
                  <c:v>8.1515504280105233E-4</c:v>
                </c:pt>
                <c:pt idx="57">
                  <c:v>8.3515502046793699E-4</c:v>
                </c:pt>
                <c:pt idx="58">
                  <c:v>8.5515505634248257E-4</c:v>
                </c:pt>
                <c:pt idx="59">
                  <c:v>8.7515503400936723E-4</c:v>
                </c:pt>
                <c:pt idx="60">
                  <c:v>8.9515501167625189E-4</c:v>
                </c:pt>
                <c:pt idx="61">
                  <c:v>9.1515504755079746E-4</c:v>
                </c:pt>
                <c:pt idx="62">
                  <c:v>9.3515502521768212E-4</c:v>
                </c:pt>
                <c:pt idx="63">
                  <c:v>9.5515500288456678E-4</c:v>
                </c:pt>
                <c:pt idx="64">
                  <c:v>9.7515503875911236E-4</c:v>
                </c:pt>
                <c:pt idx="65">
                  <c:v>9.9515507463365793E-4</c:v>
                </c:pt>
                <c:pt idx="66">
                  <c:v>1.0151549940928817E-3</c:v>
                </c:pt>
                <c:pt idx="67">
                  <c:v>1.0351550299674273E-3</c:v>
                </c:pt>
                <c:pt idx="68">
                  <c:v>1.0551550658419728E-3</c:v>
                </c:pt>
                <c:pt idx="69">
                  <c:v>1.0751549853011966E-3</c:v>
                </c:pt>
                <c:pt idx="70">
                  <c:v>1.0951550211757421E-3</c:v>
                </c:pt>
                <c:pt idx="71">
                  <c:v>1.1151550570502877E-3</c:v>
                </c:pt>
                <c:pt idx="72">
                  <c:v>1.1351549765095115E-3</c:v>
                </c:pt>
                <c:pt idx="73">
                  <c:v>1.155155012384057E-3</c:v>
                </c:pt>
                <c:pt idx="74">
                  <c:v>1.1751550482586026E-3</c:v>
                </c:pt>
                <c:pt idx="75">
                  <c:v>1.1951550841331482E-3</c:v>
                </c:pt>
                <c:pt idx="76">
                  <c:v>1.2151550035923719E-3</c:v>
                </c:pt>
                <c:pt idx="77">
                  <c:v>1.2351550394669175E-3</c:v>
                </c:pt>
                <c:pt idx="78">
                  <c:v>1.2551550753414631E-3</c:v>
                </c:pt>
                <c:pt idx="79">
                  <c:v>1.2751549948006868E-3</c:v>
                </c:pt>
                <c:pt idx="80">
                  <c:v>1.2951550306752324E-3</c:v>
                </c:pt>
                <c:pt idx="81">
                  <c:v>1.315155066549778E-3</c:v>
                </c:pt>
                <c:pt idx="82">
                  <c:v>1.3351549860090017E-3</c:v>
                </c:pt>
                <c:pt idx="83">
                  <c:v>1.3551550218835473E-3</c:v>
                </c:pt>
                <c:pt idx="84">
                  <c:v>1.3751550577580929E-3</c:v>
                </c:pt>
                <c:pt idx="85">
                  <c:v>1.3951549772173166E-3</c:v>
                </c:pt>
                <c:pt idx="86">
                  <c:v>1.4151550130918622E-3</c:v>
                </c:pt>
                <c:pt idx="87">
                  <c:v>1.4351550489664078E-3</c:v>
                </c:pt>
                <c:pt idx="88">
                  <c:v>1.4551550848409534E-3</c:v>
                </c:pt>
                <c:pt idx="89">
                  <c:v>1.4751550043001771E-3</c:v>
                </c:pt>
                <c:pt idx="90">
                  <c:v>1.4951550401747227E-3</c:v>
                </c:pt>
                <c:pt idx="91">
                  <c:v>1.5151550760492682E-3</c:v>
                </c:pt>
                <c:pt idx="92">
                  <c:v>1.535154995508492E-3</c:v>
                </c:pt>
                <c:pt idx="93">
                  <c:v>1.5551550313830376E-3</c:v>
                </c:pt>
                <c:pt idx="94">
                  <c:v>1.5751550672575831E-3</c:v>
                </c:pt>
                <c:pt idx="95">
                  <c:v>1.5951549867168069E-3</c:v>
                </c:pt>
                <c:pt idx="96">
                  <c:v>1.6151550225913525E-3</c:v>
                </c:pt>
                <c:pt idx="97">
                  <c:v>1.635155058465898E-3</c:v>
                </c:pt>
                <c:pt idx="98">
                  <c:v>1.6551549779251218E-3</c:v>
                </c:pt>
                <c:pt idx="99">
                  <c:v>1.6751550137996674E-3</c:v>
                </c:pt>
                <c:pt idx="100">
                  <c:v>1.6951550496742129E-3</c:v>
                </c:pt>
                <c:pt idx="101">
                  <c:v>1.7151550855487585E-3</c:v>
                </c:pt>
                <c:pt idx="102">
                  <c:v>1.7351550050079823E-3</c:v>
                </c:pt>
                <c:pt idx="103">
                  <c:v>1.7551550408825278E-3</c:v>
                </c:pt>
                <c:pt idx="104">
                  <c:v>1.7751550767570734E-3</c:v>
                </c:pt>
                <c:pt idx="105">
                  <c:v>1.7951549962162971E-3</c:v>
                </c:pt>
                <c:pt idx="106">
                  <c:v>1.8151550320908427E-3</c:v>
                </c:pt>
                <c:pt idx="107">
                  <c:v>1.8351550679653883E-3</c:v>
                </c:pt>
                <c:pt idx="108">
                  <c:v>1.855154987424612E-3</c:v>
                </c:pt>
              </c:numCache>
            </c:numRef>
          </c:xVal>
          <c:yVal>
            <c:numRef>
              <c:f>'G5'!$O$26:$O$134</c:f>
              <c:numCache>
                <c:formatCode>General</c:formatCode>
                <c:ptCount val="109"/>
                <c:pt idx="0">
                  <c:v>0</c:v>
                </c:pt>
                <c:pt idx="1">
                  <c:v>5.0875489057027948E-3</c:v>
                </c:pt>
                <c:pt idx="2">
                  <c:v>1.438976132336257E-2</c:v>
                </c:pt>
                <c:pt idx="3">
                  <c:v>2.6435681074700498E-2</c:v>
                </c:pt>
                <c:pt idx="4">
                  <c:v>4.0700391245622441E-2</c:v>
                </c:pt>
                <c:pt idx="5">
                  <c:v>4.8565447226974555E-2</c:v>
                </c:pt>
                <c:pt idx="6">
                  <c:v>6.1199454153734269E-2</c:v>
                </c:pt>
                <c:pt idx="7">
                  <c:v>6.6182552112122081E-2</c:v>
                </c:pt>
                <c:pt idx="8">
                  <c:v>7.3896877100736266E-2</c:v>
                </c:pt>
                <c:pt idx="9">
                  <c:v>8.1889622775860371E-2</c:v>
                </c:pt>
                <c:pt idx="10">
                  <c:v>9.015140818035218E-2</c:v>
                </c:pt>
                <c:pt idx="11">
                  <c:v>9.8673741462747724E-2</c:v>
                </c:pt>
                <c:pt idx="12">
                  <c:v>0.11192902401332092</c:v>
                </c:pt>
                <c:pt idx="13">
                  <c:v>0.13282823960661652</c:v>
                </c:pt>
                <c:pt idx="14">
                  <c:v>0.1663331040336995</c:v>
                </c:pt>
                <c:pt idx="15">
                  <c:v>0.22108273120579536</c:v>
                </c:pt>
                <c:pt idx="16">
                  <c:v>0.31238411981873759</c:v>
                </c:pt>
                <c:pt idx="17">
                  <c:v>0.46770873815601377</c:v>
                </c:pt>
                <c:pt idx="18">
                  <c:v>0.73678586277860303</c:v>
                </c:pt>
                <c:pt idx="19">
                  <c:v>1.1719273901838962</c:v>
                </c:pt>
                <c:pt idx="20">
                  <c:v>1.6695954168156961</c:v>
                </c:pt>
                <c:pt idx="21">
                  <c:v>2.2227365052091326</c:v>
                </c:pt>
                <c:pt idx="22">
                  <c:v>2.8262588111652973</c:v>
                </c:pt>
                <c:pt idx="23">
                  <c:v>3.4762609160825297</c:v>
                </c:pt>
                <c:pt idx="24">
                  <c:v>4.1696300617003565</c:v>
                </c:pt>
                <c:pt idx="25">
                  <c:v>4.9038051220093353</c:v>
                </c:pt>
                <c:pt idx="26">
                  <c:v>5.6766335189091901</c:v>
                </c:pt>
                <c:pt idx="27">
                  <c:v>6.4862701069541204</c:v>
                </c:pt>
                <c:pt idx="28">
                  <c:v>7.3311110984834933</c:v>
                </c:pt>
                <c:pt idx="29">
                  <c:v>8.2097475111565803</c:v>
                </c:pt>
                <c:pt idx="30">
                  <c:v>9.1209256080676973</c:v>
                </c:pt>
                <c:pt idx="31">
                  <c:v>10.063520766407958</c:v>
                </c:pt>
                <c:pt idx="32">
                  <c:v>11.036521395973486</c:v>
                </c:pt>
                <c:pt idx="33">
                  <c:v>12.039004167467345</c:v>
                </c:pt>
                <c:pt idx="34">
                  <c:v>13.070126233498177</c:v>
                </c:pt>
                <c:pt idx="35">
                  <c:v>14.129111604841864</c:v>
                </c:pt>
                <c:pt idx="36">
                  <c:v>15.215248568957563</c:v>
                </c:pt>
                <c:pt idx="37">
                  <c:v>16.327873159213006</c:v>
                </c:pt>
                <c:pt idx="38">
                  <c:v>17.466369184485195</c:v>
                </c:pt>
                <c:pt idx="39">
                  <c:v>18.630159851049747</c:v>
                </c:pt>
                <c:pt idx="40">
                  <c:v>19.818711942998185</c:v>
                </c:pt>
                <c:pt idx="41">
                  <c:v>21.031513171462748</c:v>
                </c:pt>
                <c:pt idx="42">
                  <c:v>22.268091333586618</c:v>
                </c:pt>
                <c:pt idx="43">
                  <c:v>23.528001438407607</c:v>
                </c:pt>
                <c:pt idx="44">
                  <c:v>24.81081194449138</c:v>
                </c:pt>
                <c:pt idx="45">
                  <c:v>26.116128444802349</c:v>
                </c:pt>
                <c:pt idx="46">
                  <c:v>27.443561910377966</c:v>
                </c:pt>
                <c:pt idx="47">
                  <c:v>28.792753442392424</c:v>
                </c:pt>
                <c:pt idx="48">
                  <c:v>30.163361670233463</c:v>
                </c:pt>
                <c:pt idx="49">
                  <c:v>31.555049170042693</c:v>
                </c:pt>
                <c:pt idx="50">
                  <c:v>32.967505209600297</c:v>
                </c:pt>
                <c:pt idx="51">
                  <c:v>34.400432983776021</c:v>
                </c:pt>
                <c:pt idx="52">
                  <c:v>35.853535867276001</c:v>
                </c:pt>
                <c:pt idx="53">
                  <c:v>37.326545882168347</c:v>
                </c:pt>
                <c:pt idx="54">
                  <c:v>38.819189078681703</c:v>
                </c:pt>
                <c:pt idx="55">
                  <c:v>40.331214680822832</c:v>
                </c:pt>
                <c:pt idx="56">
                  <c:v>41.862381824533692</c:v>
                </c:pt>
                <c:pt idx="57">
                  <c:v>43.412445336907545</c:v>
                </c:pt>
                <c:pt idx="58">
                  <c:v>44.981186519840939</c:v>
                </c:pt>
                <c:pt idx="59">
                  <c:v>46.568376560353556</c:v>
                </c:pt>
                <c:pt idx="60">
                  <c:v>48.173807891810483</c:v>
                </c:pt>
                <c:pt idx="61">
                  <c:v>49.79728031025563</c:v>
                </c:pt>
                <c:pt idx="62">
                  <c:v>51.43858616778158</c:v>
                </c:pt>
                <c:pt idx="63">
                  <c:v>53.097538359539861</c:v>
                </c:pt>
                <c:pt idx="64">
                  <c:v>54.773956043536224</c:v>
                </c:pt>
                <c:pt idx="65">
                  <c:v>56.46765441446405</c:v>
                </c:pt>
                <c:pt idx="66">
                  <c:v>58.178448916952036</c:v>
                </c:pt>
                <c:pt idx="67">
                  <c:v>59.906190105289426</c:v>
                </c:pt>
                <c:pt idx="68">
                  <c:v>61.650703641172399</c:v>
                </c:pt>
                <c:pt idx="69">
                  <c:v>63.411819493931723</c:v>
                </c:pt>
                <c:pt idx="70">
                  <c:v>65.189402913577936</c:v>
                </c:pt>
                <c:pt idx="71">
                  <c:v>66.983292717474328</c:v>
                </c:pt>
                <c:pt idx="72">
                  <c:v>68.793331423937516</c:v>
                </c:pt>
                <c:pt idx="73">
                  <c:v>70.619397106373114</c:v>
                </c:pt>
                <c:pt idx="74">
                  <c:v>72.461340007317219</c:v>
                </c:pt>
                <c:pt idx="75">
                  <c:v>74.319024429340828</c:v>
                </c:pt>
                <c:pt idx="76">
                  <c:v>76.192307146867947</c:v>
                </c:pt>
                <c:pt idx="77">
                  <c:v>78.081080971707578</c:v>
                </c:pt>
                <c:pt idx="78">
                  <c:v>79.985209194693255</c:v>
                </c:pt>
                <c:pt idx="79">
                  <c:v>81.904557769571525</c:v>
                </c:pt>
                <c:pt idx="80">
                  <c:v>83.839029112657116</c:v>
                </c:pt>
                <c:pt idx="81">
                  <c:v>85.788494956573004</c:v>
                </c:pt>
                <c:pt idx="82">
                  <c:v>87.752829367388728</c:v>
                </c:pt>
                <c:pt idx="83">
                  <c:v>89.731943338473798</c:v>
                </c:pt>
                <c:pt idx="84">
                  <c:v>91.7257160900336</c:v>
                </c:pt>
                <c:pt idx="85">
                  <c:v>93.734028896322826</c:v>
                </c:pt>
                <c:pt idx="86">
                  <c:v>95.756800453355623</c:v>
                </c:pt>
                <c:pt idx="87">
                  <c:v>97.793916656305896</c:v>
                </c:pt>
                <c:pt idx="88">
                  <c:v>99.845277197506533</c:v>
                </c:pt>
                <c:pt idx="89">
                  <c:v>101.91077178081937</c:v>
                </c:pt>
                <c:pt idx="90">
                  <c:v>103.9903282247067</c:v>
                </c:pt>
                <c:pt idx="91">
                  <c:v>106.08384025726164</c:v>
                </c:pt>
                <c:pt idx="92">
                  <c:v>108.19120315492221</c:v>
                </c:pt>
                <c:pt idx="93">
                  <c:v>110.31235084635742</c:v>
                </c:pt>
                <c:pt idx="94">
                  <c:v>112.44718225412443</c:v>
                </c:pt>
                <c:pt idx="95">
                  <c:v>114.59559767993329</c:v>
                </c:pt>
                <c:pt idx="96">
                  <c:v>116.7575366261143</c:v>
                </c:pt>
                <c:pt idx="97">
                  <c:v>118.93290271095812</c:v>
                </c:pt>
                <c:pt idx="98">
                  <c:v>121.12160078454997</c:v>
                </c:pt>
                <c:pt idx="99">
                  <c:v>123.32357545353274</c:v>
                </c:pt>
                <c:pt idx="100">
                  <c:v>125.53873459585813</c:v>
                </c:pt>
                <c:pt idx="101">
                  <c:v>127.76700020048327</c:v>
                </c:pt>
                <c:pt idx="102">
                  <c:v>130.00828254114921</c:v>
                </c:pt>
                <c:pt idx="103">
                  <c:v>132.26253239686838</c:v>
                </c:pt>
                <c:pt idx="104">
                  <c:v>134.52966273709723</c:v>
                </c:pt>
                <c:pt idx="105">
                  <c:v>136.80958748597189</c:v>
                </c:pt>
                <c:pt idx="106">
                  <c:v>139.10226163754245</c:v>
                </c:pt>
                <c:pt idx="107">
                  <c:v>141.40760159568615</c:v>
                </c:pt>
                <c:pt idx="108">
                  <c:v>143.72552462282408</c:v>
                </c:pt>
              </c:numCache>
            </c:numRef>
          </c:yVal>
          <c:smooth val="1"/>
          <c:extLst>
            <c:ext xmlns:c16="http://schemas.microsoft.com/office/drawing/2014/chart" uri="{C3380CC4-5D6E-409C-BE32-E72D297353CC}">
              <c16:uniqueId val="{00000002-2473-1440-B7B0-C4A10D5C72EC}"/>
            </c:ext>
          </c:extLst>
        </c:ser>
        <c:dLbls>
          <c:showLegendKey val="0"/>
          <c:showVal val="0"/>
          <c:showCatName val="0"/>
          <c:showSerName val="0"/>
          <c:showPercent val="0"/>
          <c:showBubbleSize val="0"/>
        </c:dLbls>
        <c:axId val="257185392"/>
        <c:axId val="257187664"/>
      </c:scatterChart>
      <c:valAx>
        <c:axId val="257185392"/>
        <c:scaling>
          <c:orientation val="minMax"/>
          <c:max val="2.0999999999999999E-3"/>
          <c:min val="0"/>
        </c:scaling>
        <c:delete val="0"/>
        <c:axPos val="b"/>
        <c:title>
          <c:tx>
            <c:rich>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a:solidFill>
                      <a:schemeClr val="tx1"/>
                    </a:solidFill>
                    <a:latin typeface="Times New Roman" panose="02020603050405020304" pitchFamily="18" charset="0"/>
                    <a:cs typeface="Times New Roman" panose="02020603050405020304" pitchFamily="18" charset="0"/>
                  </a:rPr>
                  <a:t>Displacement</a:t>
                </a:r>
                <a:r>
                  <a:rPr lang="es-MX" sz="2000" b="1" baseline="0">
                    <a:solidFill>
                      <a:schemeClr val="tx1"/>
                    </a:solidFill>
                    <a:latin typeface="Times New Roman" panose="02020603050405020304" pitchFamily="18" charset="0"/>
                    <a:cs typeface="Times New Roman" panose="02020603050405020304" pitchFamily="18" charset="0"/>
                  </a:rPr>
                  <a:t> (m)</a:t>
                </a:r>
                <a:endParaRPr lang="es-MX" sz="2000" b="1">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71880861111111105"/>
              <c:y val="0.76742888888888905"/>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7664"/>
        <c:crosses val="autoZero"/>
        <c:crossBetween val="midCat"/>
      </c:valAx>
      <c:valAx>
        <c:axId val="257187664"/>
        <c:scaling>
          <c:orientation val="minMax"/>
          <c:min val="0"/>
        </c:scaling>
        <c:delete val="0"/>
        <c:axPos val="l"/>
        <c:title>
          <c:tx>
            <c:rich>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a:solidFill>
                      <a:schemeClr val="tx1"/>
                    </a:solidFill>
                    <a:latin typeface="Times New Roman" panose="02020603050405020304" pitchFamily="18" charset="0"/>
                    <a:cs typeface="Times New Roman" panose="02020603050405020304" pitchFamily="18" charset="0"/>
                  </a:rPr>
                  <a:t>Force</a:t>
                </a:r>
                <a:r>
                  <a:rPr lang="es-MX" sz="2000" b="1" baseline="0">
                    <a:solidFill>
                      <a:schemeClr val="tx1"/>
                    </a:solidFill>
                    <a:latin typeface="Times New Roman" panose="02020603050405020304" pitchFamily="18" charset="0"/>
                    <a:cs typeface="Times New Roman" panose="02020603050405020304" pitchFamily="18" charset="0"/>
                  </a:rPr>
                  <a:t> (N)</a:t>
                </a:r>
                <a:endParaRPr lang="es-MX" sz="2000" b="1">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2623259259259259"/>
              <c:y val="4.1939166666666666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5392"/>
        <c:crosses val="autoZero"/>
        <c:crossBetween val="midCat"/>
        <c:majorUnit val="40"/>
      </c:valAx>
      <c:spPr>
        <a:noFill/>
        <a:ln>
          <a:noFill/>
        </a:ln>
        <a:effectLst/>
      </c:spPr>
    </c:plotArea>
    <c:legend>
      <c:legendPos val="t"/>
      <c:layout>
        <c:manualLayout>
          <c:xMode val="edge"/>
          <c:yMode val="edge"/>
          <c:x val="7.9855092592592589E-2"/>
          <c:y val="0.16999305555555555"/>
          <c:w val="0.50528981481481494"/>
          <c:h val="0.3153138888888888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legend>
    <c:plotVisOnly val="1"/>
    <c:dispBlanksAs val="gap"/>
    <c:showDLblsOverMax val="0"/>
    <c:extLst/>
  </c:chart>
  <c:spPr>
    <a:solidFill>
      <a:schemeClr val="bg1"/>
    </a:solidFill>
    <a:ln w="9525" cap="flat" cmpd="sng" algn="ctr">
      <a:noFill/>
      <a:round/>
    </a:ln>
    <a:effectLst/>
  </c:spPr>
  <c:txPr>
    <a:bodyPr/>
    <a:lstStyle/>
    <a:p>
      <a:pPr>
        <a:defRPr/>
      </a:pPr>
      <a:endParaRPr lang="es-EC"/>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79444444444444"/>
          <c:y val="5.5444907407407401E-2"/>
          <c:w val="0.80751416666666664"/>
          <c:h val="0.83805601851851841"/>
        </c:manualLayout>
      </c:layout>
      <c:scatterChart>
        <c:scatterStyle val="smoothMarker"/>
        <c:varyColors val="0"/>
        <c:ser>
          <c:idx val="0"/>
          <c:order val="0"/>
          <c:tx>
            <c:strRef>
              <c:f>'G2'!$B$34</c:f>
              <c:strCache>
                <c:ptCount val="1"/>
                <c:pt idx="0">
                  <c:v>Steel (0,4mm)</c:v>
                </c:pt>
              </c:strCache>
            </c:strRef>
          </c:tx>
          <c:spPr>
            <a:ln w="38100" cap="rnd">
              <a:solidFill>
                <a:schemeClr val="bg2">
                  <a:lumMod val="10000"/>
                </a:schemeClr>
              </a:solidFill>
              <a:round/>
            </a:ln>
            <a:effectLst/>
          </c:spPr>
          <c:marker>
            <c:symbol val="none"/>
          </c:marker>
          <c:xVal>
            <c:numRef>
              <c:f>'G2'!$B$36:$B$141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'G2'!$C$36:$C$141</c:f>
              <c:numCache>
                <c:formatCode>General</c:formatCode>
                <c:ptCount val="106"/>
                <c:pt idx="0">
                  <c:v>0</c:v>
                </c:pt>
                <c:pt idx="1">
                  <c:v>0.21119004487991333</c:v>
                </c:pt>
                <c:pt idx="2">
                  <c:v>0.33742499351501465</c:v>
                </c:pt>
                <c:pt idx="3">
                  <c:v>0.78573805093765259</c:v>
                </c:pt>
                <c:pt idx="4">
                  <c:v>1.4505890607833862</c:v>
                </c:pt>
                <c:pt idx="5">
                  <c:v>2.4515223503112793</c:v>
                </c:pt>
                <c:pt idx="6">
                  <c:v>3.9596793651580811</c:v>
                </c:pt>
                <c:pt idx="7">
                  <c:v>6.2331600189208984</c:v>
                </c:pt>
                <c:pt idx="8">
                  <c:v>9.2425136566162109</c:v>
                </c:pt>
                <c:pt idx="9">
                  <c:v>12.265337944030762</c:v>
                </c:pt>
                <c:pt idx="10">
                  <c:v>15.299151420593262</c:v>
                </c:pt>
                <c:pt idx="11">
                  <c:v>18.342685699462891</c:v>
                </c:pt>
                <c:pt idx="12">
                  <c:v>21.395336151123047</c:v>
                </c:pt>
                <c:pt idx="13">
                  <c:v>24.456899642944336</c:v>
                </c:pt>
                <c:pt idx="14">
                  <c:v>27.527410507202148</c:v>
                </c:pt>
                <c:pt idx="15">
                  <c:v>30.607044219970703</c:v>
                </c:pt>
                <c:pt idx="16">
                  <c:v>33.696071624755859</c:v>
                </c:pt>
                <c:pt idx="17">
                  <c:v>36.794803619384766</c:v>
                </c:pt>
                <c:pt idx="18">
                  <c:v>39.903587341308594</c:v>
                </c:pt>
                <c:pt idx="19">
                  <c:v>43.02276611328125</c:v>
                </c:pt>
                <c:pt idx="20">
                  <c:v>46.152683258056641</c:v>
                </c:pt>
                <c:pt idx="21">
                  <c:v>49.293666839599609</c:v>
                </c:pt>
                <c:pt idx="22">
                  <c:v>52.446022033691406</c:v>
                </c:pt>
                <c:pt idx="23">
                  <c:v>55.610031127929688</c:v>
                </c:pt>
                <c:pt idx="24">
                  <c:v>58.785957336425781</c:v>
                </c:pt>
                <c:pt idx="25">
                  <c:v>61.974021911621094</c:v>
                </c:pt>
                <c:pt idx="26">
                  <c:v>65.174430847167969</c:v>
                </c:pt>
                <c:pt idx="27">
                  <c:v>68.410972595214844</c:v>
                </c:pt>
                <c:pt idx="28">
                  <c:v>71.6666259765625</c:v>
                </c:pt>
                <c:pt idx="29">
                  <c:v>74.933624267578125</c:v>
                </c:pt>
                <c:pt idx="30">
                  <c:v>78.213760375976562</c:v>
                </c:pt>
                <c:pt idx="31">
                  <c:v>81.507102966308594</c:v>
                </c:pt>
                <c:pt idx="32">
                  <c:v>84.813690185546875</c:v>
                </c:pt>
                <c:pt idx="33">
                  <c:v>88.133544921875</c:v>
                </c:pt>
                <c:pt idx="34">
                  <c:v>91.466651916503906</c:v>
                </c:pt>
                <c:pt idx="35">
                  <c:v>94.81298828125</c:v>
                </c:pt>
                <c:pt idx="36">
                  <c:v>98.172508239746094</c:v>
                </c:pt>
                <c:pt idx="37">
                  <c:v>101.54513549804688</c:v>
                </c:pt>
                <c:pt idx="38">
                  <c:v>104.93080139160156</c:v>
                </c:pt>
                <c:pt idx="39">
                  <c:v>108.32939910888672</c:v>
                </c:pt>
                <c:pt idx="40">
                  <c:v>111.74083709716797</c:v>
                </c:pt>
                <c:pt idx="41">
                  <c:v>115.16497802734375</c:v>
                </c:pt>
                <c:pt idx="42">
                  <c:v>118.60169982910156</c:v>
                </c:pt>
                <c:pt idx="43">
                  <c:v>122.05086517333984</c:v>
                </c:pt>
                <c:pt idx="44">
                  <c:v>125.51231384277344</c:v>
                </c:pt>
                <c:pt idx="45">
                  <c:v>128.98590087890625</c:v>
                </c:pt>
                <c:pt idx="46">
                  <c:v>132.47148132324219</c:v>
                </c:pt>
                <c:pt idx="47">
                  <c:v>135.96885681152344</c:v>
                </c:pt>
                <c:pt idx="48">
                  <c:v>139.47787475585938</c:v>
                </c:pt>
                <c:pt idx="49">
                  <c:v>142.99835205078125</c:v>
                </c:pt>
                <c:pt idx="50">
                  <c:v>146.53012084960938</c:v>
                </c:pt>
                <c:pt idx="51">
                  <c:v>150.072998046875</c:v>
                </c:pt>
                <c:pt idx="52">
                  <c:v>153.62681579589844</c:v>
                </c:pt>
                <c:pt idx="53">
                  <c:v>157.19136047363281</c:v>
                </c:pt>
                <c:pt idx="54">
                  <c:v>160.7664794921875</c:v>
                </c:pt>
                <c:pt idx="55">
                  <c:v>164.35197448730469</c:v>
                </c:pt>
                <c:pt idx="56">
                  <c:v>167.94766235351562</c:v>
                </c:pt>
                <c:pt idx="57">
                  <c:v>171.55335998535156</c:v>
                </c:pt>
                <c:pt idx="58">
                  <c:v>175.16888427734375</c:v>
                </c:pt>
                <c:pt idx="59">
                  <c:v>178.7940673828125</c:v>
                </c:pt>
                <c:pt idx="60">
                  <c:v>182.4287109375</c:v>
                </c:pt>
                <c:pt idx="61">
                  <c:v>186.07266235351562</c:v>
                </c:pt>
                <c:pt idx="62">
                  <c:v>189.7257080078125</c:v>
                </c:pt>
                <c:pt idx="63">
                  <c:v>193.3876953125</c:v>
                </c:pt>
                <c:pt idx="64">
                  <c:v>197.05844116210938</c:v>
                </c:pt>
                <c:pt idx="65">
                  <c:v>200.73777770996094</c:v>
                </c:pt>
                <c:pt idx="66">
                  <c:v>204.425537109375</c:v>
                </c:pt>
                <c:pt idx="67">
                  <c:v>208.12155151367188</c:v>
                </c:pt>
                <c:pt idx="68">
                  <c:v>211.82565307617188</c:v>
                </c:pt>
                <c:pt idx="69">
                  <c:v>215.53767395019531</c:v>
                </c:pt>
                <c:pt idx="70">
                  <c:v>219.25746154785156</c:v>
                </c:pt>
                <c:pt idx="71">
                  <c:v>222.98484802246094</c:v>
                </c:pt>
                <c:pt idx="72">
                  <c:v>226.71969604492188</c:v>
                </c:pt>
                <c:pt idx="73">
                  <c:v>230.46182250976562</c:v>
                </c:pt>
                <c:pt idx="74">
                  <c:v>234.21110534667969</c:v>
                </c:pt>
                <c:pt idx="75">
                  <c:v>237.96736145019531</c:v>
                </c:pt>
                <c:pt idx="76">
                  <c:v>241.73048400878906</c:v>
                </c:pt>
                <c:pt idx="77">
                  <c:v>245.50028991699219</c:v>
                </c:pt>
                <c:pt idx="78">
                  <c:v>249.27667236328125</c:v>
                </c:pt>
                <c:pt idx="79">
                  <c:v>253.0594482421875</c:v>
                </c:pt>
                <c:pt idx="80">
                  <c:v>256.8485107421875</c:v>
                </c:pt>
                <c:pt idx="81">
                  <c:v>260.64373779296875</c:v>
                </c:pt>
                <c:pt idx="82">
                  <c:v>264.4449462890625</c:v>
                </c:pt>
                <c:pt idx="83">
                  <c:v>268.25204467773438</c:v>
                </c:pt>
                <c:pt idx="84">
                  <c:v>272.06488037109375</c:v>
                </c:pt>
                <c:pt idx="85">
                  <c:v>275.88336181640625</c:v>
                </c:pt>
                <c:pt idx="86">
                  <c:v>279.70730590820312</c:v>
                </c:pt>
                <c:pt idx="87">
                  <c:v>283.53665161132812</c:v>
                </c:pt>
                <c:pt idx="88">
                  <c:v>287.39129638671875</c:v>
                </c:pt>
                <c:pt idx="89">
                  <c:v>291.2523193359375</c:v>
                </c:pt>
                <c:pt idx="90">
                  <c:v>295.11752319335938</c:v>
                </c:pt>
                <c:pt idx="91">
                  <c:v>298.987548828125</c:v>
                </c:pt>
                <c:pt idx="92">
                  <c:v>302.86227416992188</c:v>
                </c:pt>
                <c:pt idx="93">
                  <c:v>306.74160766601562</c:v>
                </c:pt>
                <c:pt idx="94">
                  <c:v>310.62539672851562</c:v>
                </c:pt>
                <c:pt idx="95">
                  <c:v>314.51358032226562</c:v>
                </c:pt>
                <c:pt idx="96">
                  <c:v>318.406005859375</c:v>
                </c:pt>
                <c:pt idx="97">
                  <c:v>322.3026123046875</c:v>
                </c:pt>
                <c:pt idx="98">
                  <c:v>326.20327758789062</c:v>
                </c:pt>
                <c:pt idx="99">
                  <c:v>330.10787963867188</c:v>
                </c:pt>
                <c:pt idx="100">
                  <c:v>334.01632690429688</c:v>
                </c:pt>
                <c:pt idx="101">
                  <c:v>337.92855834960938</c:v>
                </c:pt>
                <c:pt idx="102">
                  <c:v>341.84442138671875</c:v>
                </c:pt>
                <c:pt idx="103">
                  <c:v>345.76382446289062</c:v>
                </c:pt>
                <c:pt idx="104">
                  <c:v>349.68670654296875</c:v>
                </c:pt>
                <c:pt idx="105">
                  <c:v>352.91336059570312</c:v>
                </c:pt>
              </c:numCache>
            </c:numRef>
          </c:yVal>
          <c:smooth val="1"/>
          <c:extLst>
            <c:ext xmlns:c16="http://schemas.microsoft.com/office/drawing/2014/chart" uri="{C3380CC4-5D6E-409C-BE32-E72D297353CC}">
              <c16:uniqueId val="{00000000-B164-5241-A03E-4DD8C54941C1}"/>
            </c:ext>
          </c:extLst>
        </c:ser>
        <c:ser>
          <c:idx val="1"/>
          <c:order val="1"/>
          <c:tx>
            <c:strRef>
              <c:f>'G2'!$E$34</c:f>
              <c:strCache>
                <c:ptCount val="1"/>
                <c:pt idx="0">
                  <c:v>PLA (0,4mm)</c:v>
                </c:pt>
              </c:strCache>
            </c:strRef>
          </c:tx>
          <c:spPr>
            <a:ln w="38100" cap="rnd">
              <a:solidFill>
                <a:srgbClr val="0070C0"/>
              </a:solidFill>
              <a:round/>
            </a:ln>
            <a:effectLst/>
          </c:spPr>
          <c:marker>
            <c:symbol val="none"/>
          </c:marker>
          <c:xVal>
            <c:numRef>
              <c:f>'G2'!$E$36:$E$141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'G2'!$F$36:$F$141</c:f>
              <c:numCache>
                <c:formatCode>General</c:formatCode>
                <c:ptCount val="106"/>
                <c:pt idx="0">
                  <c:v>0</c:v>
                </c:pt>
                <c:pt idx="1">
                  <c:v>7.7005745843052864E-3</c:v>
                </c:pt>
                <c:pt idx="2">
                  <c:v>6.7510209977626801E-2</c:v>
                </c:pt>
                <c:pt idx="3">
                  <c:v>0.15736834704875946</c:v>
                </c:pt>
                <c:pt idx="4">
                  <c:v>0.29253309965133667</c:v>
                </c:pt>
                <c:pt idx="5">
                  <c:v>0.49605950713157654</c:v>
                </c:pt>
                <c:pt idx="6">
                  <c:v>0.8114396333694458</c:v>
                </c:pt>
                <c:pt idx="7">
                  <c:v>1.3494329452514648</c:v>
                </c:pt>
                <c:pt idx="8">
                  <c:v>2.0656495094299316</c:v>
                </c:pt>
                <c:pt idx="9">
                  <c:v>2.7894220352172852</c:v>
                </c:pt>
                <c:pt idx="10">
                  <c:v>3.520085334777832</c:v>
                </c:pt>
                <c:pt idx="11">
                  <c:v>4.2634706497192383</c:v>
                </c:pt>
                <c:pt idx="12">
                  <c:v>5.065035343170166</c:v>
                </c:pt>
                <c:pt idx="13">
                  <c:v>5.874110221862793</c:v>
                </c:pt>
                <c:pt idx="14">
                  <c:v>6.6908230781555176</c:v>
                </c:pt>
                <c:pt idx="15">
                  <c:v>7.5153112411499023</c:v>
                </c:pt>
                <c:pt idx="16">
                  <c:v>8.3775091171264648</c:v>
                </c:pt>
                <c:pt idx="17">
                  <c:v>9.2985858917236328</c:v>
                </c:pt>
                <c:pt idx="18">
                  <c:v>10.22710132598877</c:v>
                </c:pt>
                <c:pt idx="19">
                  <c:v>11.164947509765625</c:v>
                </c:pt>
                <c:pt idx="20">
                  <c:v>12.112247467041016</c:v>
                </c:pt>
                <c:pt idx="21">
                  <c:v>13.048727989196777</c:v>
                </c:pt>
                <c:pt idx="22">
                  <c:v>13.991725921630859</c:v>
                </c:pt>
                <c:pt idx="23">
                  <c:v>15.048441886901855</c:v>
                </c:pt>
                <c:pt idx="24">
                  <c:v>16.130119323730469</c:v>
                </c:pt>
                <c:pt idx="25">
                  <c:v>17.291204452514648</c:v>
                </c:pt>
                <c:pt idx="26">
                  <c:v>18.461050033569336</c:v>
                </c:pt>
                <c:pt idx="27">
                  <c:v>19.640043258666992</c:v>
                </c:pt>
                <c:pt idx="28">
                  <c:v>20.83085823059082</c:v>
                </c:pt>
                <c:pt idx="29">
                  <c:v>22.032369613647461</c:v>
                </c:pt>
                <c:pt idx="30">
                  <c:v>23.244487762451172</c:v>
                </c:pt>
                <c:pt idx="31">
                  <c:v>24.467218399047852</c:v>
                </c:pt>
                <c:pt idx="32">
                  <c:v>25.70050048828125</c:v>
                </c:pt>
                <c:pt idx="33">
                  <c:v>27.006452560424805</c:v>
                </c:pt>
                <c:pt idx="34">
                  <c:v>28.338254928588867</c:v>
                </c:pt>
                <c:pt idx="35">
                  <c:v>29.679632186889648</c:v>
                </c:pt>
                <c:pt idx="36">
                  <c:v>31.030488967895508</c:v>
                </c:pt>
                <c:pt idx="37">
                  <c:v>32.396049499511719</c:v>
                </c:pt>
                <c:pt idx="38">
                  <c:v>33.805995941162109</c:v>
                </c:pt>
                <c:pt idx="39">
                  <c:v>35.265304565429688</c:v>
                </c:pt>
                <c:pt idx="40">
                  <c:v>36.740180969238281</c:v>
                </c:pt>
                <c:pt idx="41">
                  <c:v>38.223308563232422</c:v>
                </c:pt>
                <c:pt idx="42">
                  <c:v>39.775993347167969</c:v>
                </c:pt>
                <c:pt idx="43">
                  <c:v>41.352298736572266</c:v>
                </c:pt>
                <c:pt idx="44">
                  <c:v>42.936607360839844</c:v>
                </c:pt>
                <c:pt idx="45">
                  <c:v>44.529838562011719</c:v>
                </c:pt>
                <c:pt idx="46">
                  <c:v>46.137088775634766</c:v>
                </c:pt>
                <c:pt idx="47">
                  <c:v>47.756427764892578</c:v>
                </c:pt>
                <c:pt idx="48">
                  <c:v>49.385646820068359</c:v>
                </c:pt>
                <c:pt idx="49">
                  <c:v>51.025119781494141</c:v>
                </c:pt>
                <c:pt idx="50">
                  <c:v>52.674892425537109</c:v>
                </c:pt>
                <c:pt idx="51">
                  <c:v>54.33489990234375</c:v>
                </c:pt>
                <c:pt idx="52">
                  <c:v>56.005058288574219</c:v>
                </c:pt>
                <c:pt idx="53">
                  <c:v>57.676589965820312</c:v>
                </c:pt>
                <c:pt idx="54">
                  <c:v>59.354717254638672</c:v>
                </c:pt>
                <c:pt idx="55">
                  <c:v>61.101783752441406</c:v>
                </c:pt>
                <c:pt idx="56">
                  <c:v>62.882328033447266</c:v>
                </c:pt>
                <c:pt idx="57">
                  <c:v>64.674057006835938</c:v>
                </c:pt>
                <c:pt idx="58">
                  <c:v>66.520889282226562</c:v>
                </c:pt>
                <c:pt idx="59">
                  <c:v>68.398368835449219</c:v>
                </c:pt>
                <c:pt idx="60">
                  <c:v>70.283943176269531</c:v>
                </c:pt>
                <c:pt idx="61">
                  <c:v>72.178939819335938</c:v>
                </c:pt>
                <c:pt idx="62">
                  <c:v>74.083526611328125</c:v>
                </c:pt>
                <c:pt idx="63">
                  <c:v>75.997650146484375</c:v>
                </c:pt>
                <c:pt idx="64">
                  <c:v>77.921249389648438</c:v>
                </c:pt>
                <c:pt idx="65">
                  <c:v>79.854255676269531</c:v>
                </c:pt>
                <c:pt idx="66">
                  <c:v>81.796585083007812</c:v>
                </c:pt>
                <c:pt idx="67">
                  <c:v>83.748176574707031</c:v>
                </c:pt>
                <c:pt idx="68">
                  <c:v>85.708946228027344</c:v>
                </c:pt>
                <c:pt idx="69">
                  <c:v>87.6832275390625</c:v>
                </c:pt>
                <c:pt idx="70">
                  <c:v>89.668212890625</c:v>
                </c:pt>
                <c:pt idx="71">
                  <c:v>91.723831176757812</c:v>
                </c:pt>
                <c:pt idx="72">
                  <c:v>93.787422180175781</c:v>
                </c:pt>
                <c:pt idx="73">
                  <c:v>95.859146118164062</c:v>
                </c:pt>
                <c:pt idx="74">
                  <c:v>97.940071105957031</c:v>
                </c:pt>
                <c:pt idx="75">
                  <c:v>100.03022003173828</c:v>
                </c:pt>
                <c:pt idx="76">
                  <c:v>102.12954711914062</c:v>
                </c:pt>
                <c:pt idx="77">
                  <c:v>104.23800659179688</c:v>
                </c:pt>
                <c:pt idx="78">
                  <c:v>106.35553741455078</c:v>
                </c:pt>
                <c:pt idx="79">
                  <c:v>108.48207855224609</c:v>
                </c:pt>
                <c:pt idx="80">
                  <c:v>110.6146240234375</c:v>
                </c:pt>
                <c:pt idx="81">
                  <c:v>112.75282287597656</c:v>
                </c:pt>
                <c:pt idx="82">
                  <c:v>114.96318054199219</c:v>
                </c:pt>
                <c:pt idx="83">
                  <c:v>117.18264007568359</c:v>
                </c:pt>
                <c:pt idx="84">
                  <c:v>119.40911102294922</c:v>
                </c:pt>
                <c:pt idx="85">
                  <c:v>121.64379119873047</c:v>
                </c:pt>
                <c:pt idx="86">
                  <c:v>123.89948272705078</c:v>
                </c:pt>
                <c:pt idx="87">
                  <c:v>126.63623046875</c:v>
                </c:pt>
                <c:pt idx="88">
                  <c:v>129.08482360839844</c:v>
                </c:pt>
                <c:pt idx="89">
                  <c:v>131.46180725097656</c:v>
                </c:pt>
                <c:pt idx="90">
                  <c:v>133.81625366210938</c:v>
                </c:pt>
                <c:pt idx="91">
                  <c:v>136.16580200195312</c:v>
                </c:pt>
                <c:pt idx="92">
                  <c:v>138.51786804199219</c:v>
                </c:pt>
                <c:pt idx="93">
                  <c:v>140.87567138671875</c:v>
                </c:pt>
                <c:pt idx="94">
                  <c:v>143.24057006835938</c:v>
                </c:pt>
                <c:pt idx="95">
                  <c:v>145.6131591796875</c:v>
                </c:pt>
                <c:pt idx="96">
                  <c:v>147.99362182617188</c:v>
                </c:pt>
                <c:pt idx="97">
                  <c:v>150.38204956054688</c:v>
                </c:pt>
                <c:pt idx="98">
                  <c:v>152.77842712402344</c:v>
                </c:pt>
                <c:pt idx="99">
                  <c:v>155.18275451660156</c:v>
                </c:pt>
                <c:pt idx="100">
                  <c:v>157.59498596191406</c:v>
                </c:pt>
                <c:pt idx="101">
                  <c:v>160.01506042480469</c:v>
                </c:pt>
                <c:pt idx="102">
                  <c:v>162.44294738769531</c:v>
                </c:pt>
                <c:pt idx="103">
                  <c:v>164.87861633300781</c:v>
                </c:pt>
                <c:pt idx="104">
                  <c:v>167.32197570800781</c:v>
                </c:pt>
                <c:pt idx="105">
                  <c:v>169.33596801757812</c:v>
                </c:pt>
              </c:numCache>
            </c:numRef>
          </c:yVal>
          <c:smooth val="1"/>
          <c:extLst>
            <c:ext xmlns:c16="http://schemas.microsoft.com/office/drawing/2014/chart" uri="{C3380CC4-5D6E-409C-BE32-E72D297353CC}">
              <c16:uniqueId val="{00000001-B164-5241-A03E-4DD8C54941C1}"/>
            </c:ext>
          </c:extLst>
        </c:ser>
        <c:ser>
          <c:idx val="2"/>
          <c:order val="2"/>
          <c:tx>
            <c:strRef>
              <c:f>'G2'!$H$34</c:f>
              <c:strCache>
                <c:ptCount val="1"/>
                <c:pt idx="0">
                  <c:v>PP (0,4mm)</c:v>
                </c:pt>
              </c:strCache>
            </c:strRef>
          </c:tx>
          <c:spPr>
            <a:ln w="38100" cap="rnd">
              <a:solidFill>
                <a:schemeClr val="accent6"/>
              </a:solidFill>
              <a:round/>
            </a:ln>
            <a:effectLst/>
          </c:spPr>
          <c:marker>
            <c:symbol val="none"/>
          </c:marker>
          <c:xVal>
            <c:numRef>
              <c:f>'G2'!$H$36:$H$141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'G2'!$I$36:$I$141</c:f>
              <c:numCache>
                <c:formatCode>General</c:formatCode>
                <c:ptCount val="106"/>
                <c:pt idx="0">
                  <c:v>0</c:v>
                </c:pt>
                <c:pt idx="1">
                  <c:v>6.3486755825579166E-3</c:v>
                </c:pt>
                <c:pt idx="2">
                  <c:v>5.5640503764152527E-2</c:v>
                </c:pt>
                <c:pt idx="3">
                  <c:v>0.12971507012844086</c:v>
                </c:pt>
                <c:pt idx="4">
                  <c:v>0.24111485481262207</c:v>
                </c:pt>
                <c:pt idx="5">
                  <c:v>0.40879738330841064</c:v>
                </c:pt>
                <c:pt idx="6">
                  <c:v>0.70014685392379761</c:v>
                </c:pt>
                <c:pt idx="7">
                  <c:v>1.1641547679901123</c:v>
                </c:pt>
                <c:pt idx="8">
                  <c:v>1.7821120023727417</c:v>
                </c:pt>
                <c:pt idx="9">
                  <c:v>2.4065635204315186</c:v>
                </c:pt>
                <c:pt idx="10">
                  <c:v>3.0547311305999756</c:v>
                </c:pt>
                <c:pt idx="11">
                  <c:v>3.7510101795196533</c:v>
                </c:pt>
                <c:pt idx="12">
                  <c:v>4.4532098770141602</c:v>
                </c:pt>
                <c:pt idx="13">
                  <c:v>5.1613073348999023</c:v>
                </c:pt>
                <c:pt idx="14">
                  <c:v>5.9047136306762695</c:v>
                </c:pt>
                <c:pt idx="15">
                  <c:v>6.7092099189758301</c:v>
                </c:pt>
                <c:pt idx="16">
                  <c:v>7.5207037925720215</c:v>
                </c:pt>
                <c:pt idx="17">
                  <c:v>8.3388156890869141</c:v>
                </c:pt>
                <c:pt idx="18">
                  <c:v>9.1550817489624023</c:v>
                </c:pt>
                <c:pt idx="19">
                  <c:v>9.9622869491577148</c:v>
                </c:pt>
                <c:pt idx="20">
                  <c:v>10.87905216217041</c:v>
                </c:pt>
                <c:pt idx="21">
                  <c:v>11.821907043457031</c:v>
                </c:pt>
                <c:pt idx="22">
                  <c:v>12.846804618835449</c:v>
                </c:pt>
                <c:pt idx="23">
                  <c:v>13.878216743469238</c:v>
                </c:pt>
                <c:pt idx="24">
                  <c:v>14.916396141052246</c:v>
                </c:pt>
                <c:pt idx="25">
                  <c:v>15.963115692138672</c:v>
                </c:pt>
                <c:pt idx="26">
                  <c:v>17.018098831176758</c:v>
                </c:pt>
                <c:pt idx="27">
                  <c:v>18.081333160400391</c:v>
                </c:pt>
                <c:pt idx="28">
                  <c:v>19.160993576049805</c:v>
                </c:pt>
                <c:pt idx="29">
                  <c:v>20.322929382324219</c:v>
                </c:pt>
                <c:pt idx="30">
                  <c:v>21.491758346557617</c:v>
                </c:pt>
                <c:pt idx="31">
                  <c:v>22.668336868286133</c:v>
                </c:pt>
                <c:pt idx="32">
                  <c:v>23.85258674621582</c:v>
                </c:pt>
                <c:pt idx="33">
                  <c:v>25.044233322143555</c:v>
                </c:pt>
                <c:pt idx="34">
                  <c:v>26.306570053100586</c:v>
                </c:pt>
                <c:pt idx="35">
                  <c:v>27.59648323059082</c:v>
                </c:pt>
                <c:pt idx="36">
                  <c:v>28.894678115844727</c:v>
                </c:pt>
                <c:pt idx="37">
                  <c:v>30.270572662353516</c:v>
                </c:pt>
                <c:pt idx="38">
                  <c:v>31.663656234741211</c:v>
                </c:pt>
                <c:pt idx="39">
                  <c:v>33.064308166503906</c:v>
                </c:pt>
                <c:pt idx="40">
                  <c:v>34.472385406494141</c:v>
                </c:pt>
                <c:pt idx="41">
                  <c:v>35.8878173828125</c:v>
                </c:pt>
                <c:pt idx="42">
                  <c:v>37.310478210449219</c:v>
                </c:pt>
                <c:pt idx="43">
                  <c:v>38.742965698242188</c:v>
                </c:pt>
                <c:pt idx="44">
                  <c:v>40.186054229736328</c:v>
                </c:pt>
                <c:pt idx="45">
                  <c:v>41.637523651123047</c:v>
                </c:pt>
                <c:pt idx="46">
                  <c:v>43.097213745117188</c:v>
                </c:pt>
                <c:pt idx="47">
                  <c:v>44.556396484375</c:v>
                </c:pt>
                <c:pt idx="48">
                  <c:v>46.101730346679688</c:v>
                </c:pt>
                <c:pt idx="49">
                  <c:v>47.659263610839844</c:v>
                </c:pt>
                <c:pt idx="50">
                  <c:v>49.224239349365234</c:v>
                </c:pt>
                <c:pt idx="51">
                  <c:v>50.865707397460938</c:v>
                </c:pt>
                <c:pt idx="52">
                  <c:v>52.518909454345703</c:v>
                </c:pt>
                <c:pt idx="53">
                  <c:v>54.182914733886719</c:v>
                </c:pt>
                <c:pt idx="54">
                  <c:v>55.854816436767578</c:v>
                </c:pt>
                <c:pt idx="55">
                  <c:v>57.534633636474609</c:v>
                </c:pt>
                <c:pt idx="56">
                  <c:v>59.222339630126953</c:v>
                </c:pt>
                <c:pt idx="57">
                  <c:v>60.917900085449219</c:v>
                </c:pt>
                <c:pt idx="58">
                  <c:v>62.621273040771484</c:v>
                </c:pt>
                <c:pt idx="59">
                  <c:v>64.332405090332031</c:v>
                </c:pt>
                <c:pt idx="60">
                  <c:v>66.051261901855469</c:v>
                </c:pt>
                <c:pt idx="61">
                  <c:v>67.822967529296875</c:v>
                </c:pt>
                <c:pt idx="62">
                  <c:v>69.625709533691406</c:v>
                </c:pt>
                <c:pt idx="63">
                  <c:v>71.438682556152344</c:v>
                </c:pt>
                <c:pt idx="64">
                  <c:v>73.259757995605469</c:v>
                </c:pt>
                <c:pt idx="65">
                  <c:v>75.088577270507812</c:v>
                </c:pt>
                <c:pt idx="66">
                  <c:v>76.925750732421875</c:v>
                </c:pt>
                <c:pt idx="67">
                  <c:v>78.771018981933594</c:v>
                </c:pt>
                <c:pt idx="68">
                  <c:v>80.623855590820312</c:v>
                </c:pt>
                <c:pt idx="69">
                  <c:v>82.48443603515625</c:v>
                </c:pt>
                <c:pt idx="70">
                  <c:v>84.35943603515625</c:v>
                </c:pt>
                <c:pt idx="71">
                  <c:v>86.300865173339844</c:v>
                </c:pt>
                <c:pt idx="72">
                  <c:v>88.249092102050781</c:v>
                </c:pt>
                <c:pt idx="73">
                  <c:v>90.204498291015625</c:v>
                </c:pt>
                <c:pt idx="74">
                  <c:v>92.167068481445312</c:v>
                </c:pt>
                <c:pt idx="75">
                  <c:v>94.198822021484375</c:v>
                </c:pt>
                <c:pt idx="76">
                  <c:v>96.242591857910156</c:v>
                </c:pt>
                <c:pt idx="77">
                  <c:v>98.294059753417969</c:v>
                </c:pt>
                <c:pt idx="78">
                  <c:v>100.35262298583984</c:v>
                </c:pt>
                <c:pt idx="79">
                  <c:v>102.41835021972656</c:v>
                </c:pt>
                <c:pt idx="80">
                  <c:v>104.49123382568359</c:v>
                </c:pt>
                <c:pt idx="81">
                  <c:v>106.57125091552734</c:v>
                </c:pt>
                <c:pt idx="82">
                  <c:v>108.65840911865234</c:v>
                </c:pt>
                <c:pt idx="83">
                  <c:v>110.75267791748047</c:v>
                </c:pt>
                <c:pt idx="84">
                  <c:v>112.85404205322266</c:v>
                </c:pt>
                <c:pt idx="85">
                  <c:v>114.96247863769531</c:v>
                </c:pt>
                <c:pt idx="86">
                  <c:v>117.07798004150391</c:v>
                </c:pt>
                <c:pt idx="87">
                  <c:v>119.20050811767578</c:v>
                </c:pt>
                <c:pt idx="88">
                  <c:v>121.33004760742188</c:v>
                </c:pt>
                <c:pt idx="89">
                  <c:v>123.46656799316406</c:v>
                </c:pt>
                <c:pt idx="90">
                  <c:v>125.61003875732422</c:v>
                </c:pt>
                <c:pt idx="91">
                  <c:v>127.77162933349609</c:v>
                </c:pt>
                <c:pt idx="92">
                  <c:v>129.98858642578125</c:v>
                </c:pt>
                <c:pt idx="93">
                  <c:v>132.21185302734375</c:v>
                </c:pt>
                <c:pt idx="94">
                  <c:v>134.44151306152344</c:v>
                </c:pt>
                <c:pt idx="95">
                  <c:v>136.67764282226562</c:v>
                </c:pt>
                <c:pt idx="96">
                  <c:v>138.92076110839844</c:v>
                </c:pt>
                <c:pt idx="97">
                  <c:v>141.22843933105469</c:v>
                </c:pt>
                <c:pt idx="98">
                  <c:v>143.54576110839844</c:v>
                </c:pt>
                <c:pt idx="99">
                  <c:v>145.869384765625</c:v>
                </c:pt>
                <c:pt idx="100">
                  <c:v>148.19940185546875</c:v>
                </c:pt>
                <c:pt idx="101">
                  <c:v>150.53579711914062</c:v>
                </c:pt>
                <c:pt idx="102">
                  <c:v>152.87857055664062</c:v>
                </c:pt>
                <c:pt idx="103">
                  <c:v>155.22770690917969</c:v>
                </c:pt>
                <c:pt idx="104">
                  <c:v>157.58317565917969</c:v>
                </c:pt>
                <c:pt idx="105">
                  <c:v>159.52381896972656</c:v>
                </c:pt>
              </c:numCache>
            </c:numRef>
          </c:yVal>
          <c:smooth val="1"/>
          <c:extLst>
            <c:ext xmlns:c16="http://schemas.microsoft.com/office/drawing/2014/chart" uri="{C3380CC4-5D6E-409C-BE32-E72D297353CC}">
              <c16:uniqueId val="{00000002-B164-5241-A03E-4DD8C54941C1}"/>
            </c:ext>
          </c:extLst>
        </c:ser>
        <c:ser>
          <c:idx val="3"/>
          <c:order val="3"/>
          <c:tx>
            <c:strRef>
              <c:f>'G2'!$K$34</c:f>
              <c:strCache>
                <c:ptCount val="1"/>
                <c:pt idx="0">
                  <c:v>Aluminum (0,4mm)</c:v>
                </c:pt>
              </c:strCache>
            </c:strRef>
          </c:tx>
          <c:spPr>
            <a:ln w="38100" cap="rnd">
              <a:solidFill>
                <a:srgbClr val="C00000"/>
              </a:solidFill>
              <a:round/>
            </a:ln>
            <a:effectLst/>
          </c:spPr>
          <c:marker>
            <c:symbol val="none"/>
          </c:marker>
          <c:xVal>
            <c:numRef>
              <c:f>'G2'!$K$36:$K$141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'G2'!$L$36:$L$141</c:f>
              <c:numCache>
                <c:formatCode>General</c:formatCode>
                <c:ptCount val="106"/>
                <c:pt idx="0">
                  <c:v>0</c:v>
                </c:pt>
                <c:pt idx="1">
                  <c:v>0.11609072983264923</c:v>
                </c:pt>
                <c:pt idx="2">
                  <c:v>0.23982664942741394</c:v>
                </c:pt>
                <c:pt idx="3">
                  <c:v>0.55861794948577881</c:v>
                </c:pt>
                <c:pt idx="4">
                  <c:v>1.0364072322845459</c:v>
                </c:pt>
                <c:pt idx="5">
                  <c:v>1.7556792497634888</c:v>
                </c:pt>
                <c:pt idx="6">
                  <c:v>2.8394834995269775</c:v>
                </c:pt>
                <c:pt idx="7">
                  <c:v>4.4744110107421875</c:v>
                </c:pt>
                <c:pt idx="8">
                  <c:v>6.6413321495056152</c:v>
                </c:pt>
                <c:pt idx="9">
                  <c:v>8.8218278884887695</c:v>
                </c:pt>
                <c:pt idx="10">
                  <c:v>11.014745712280273</c:v>
                </c:pt>
                <c:pt idx="11">
                  <c:v>13.219738006591797</c:v>
                </c:pt>
                <c:pt idx="12">
                  <c:v>15.436920166015625</c:v>
                </c:pt>
                <c:pt idx="13">
                  <c:v>17.666677474975586</c:v>
                </c:pt>
                <c:pt idx="14">
                  <c:v>19.90955924987793</c:v>
                </c:pt>
                <c:pt idx="15">
                  <c:v>22.166200637817383</c:v>
                </c:pt>
                <c:pt idx="16">
                  <c:v>24.471828460693359</c:v>
                </c:pt>
                <c:pt idx="17">
                  <c:v>26.799282073974609</c:v>
                </c:pt>
                <c:pt idx="18">
                  <c:v>29.142221450805664</c:v>
                </c:pt>
                <c:pt idx="19">
                  <c:v>31.502107620239258</c:v>
                </c:pt>
                <c:pt idx="20">
                  <c:v>33.879711151123047</c:v>
                </c:pt>
                <c:pt idx="21">
                  <c:v>36.274276733398438</c:v>
                </c:pt>
                <c:pt idx="22">
                  <c:v>38.686702728271484</c:v>
                </c:pt>
                <c:pt idx="23">
                  <c:v>41.118453979492188</c:v>
                </c:pt>
                <c:pt idx="24">
                  <c:v>43.569972991943359</c:v>
                </c:pt>
                <c:pt idx="25">
                  <c:v>46.041645050048828</c:v>
                </c:pt>
                <c:pt idx="26">
                  <c:v>48.533802032470703</c:v>
                </c:pt>
                <c:pt idx="27">
                  <c:v>51.046714782714844</c:v>
                </c:pt>
                <c:pt idx="28">
                  <c:v>53.580608367919922</c:v>
                </c:pt>
                <c:pt idx="29">
                  <c:v>56.135646820068359</c:v>
                </c:pt>
                <c:pt idx="30">
                  <c:v>58.711948394775391</c:v>
                </c:pt>
                <c:pt idx="31">
                  <c:v>61.309597015380859</c:v>
                </c:pt>
                <c:pt idx="32">
                  <c:v>63.928627014160156</c:v>
                </c:pt>
                <c:pt idx="33">
                  <c:v>66.569023132324219</c:v>
                </c:pt>
                <c:pt idx="34">
                  <c:v>69.230758666992188</c:v>
                </c:pt>
                <c:pt idx="35">
                  <c:v>71.91375732421875</c:v>
                </c:pt>
                <c:pt idx="36">
                  <c:v>74.617919921875</c:v>
                </c:pt>
                <c:pt idx="37">
                  <c:v>77.343109130859375</c:v>
                </c:pt>
                <c:pt idx="38">
                  <c:v>80.088973999023438</c:v>
                </c:pt>
                <c:pt idx="39">
                  <c:v>82.855560302734375</c:v>
                </c:pt>
                <c:pt idx="40">
                  <c:v>85.642318725585938</c:v>
                </c:pt>
                <c:pt idx="41">
                  <c:v>88.449180603027344</c:v>
                </c:pt>
                <c:pt idx="42">
                  <c:v>91.275917053222656</c:v>
                </c:pt>
                <c:pt idx="43">
                  <c:v>94.122283935546875</c:v>
                </c:pt>
                <c:pt idx="44">
                  <c:v>96.988037109375</c:v>
                </c:pt>
                <c:pt idx="45">
                  <c:v>99.880386352539062</c:v>
                </c:pt>
                <c:pt idx="46">
                  <c:v>102.81948852539062</c:v>
                </c:pt>
                <c:pt idx="47">
                  <c:v>105.77857208251953</c:v>
                </c:pt>
                <c:pt idx="48">
                  <c:v>108.75528717041016</c:v>
                </c:pt>
                <c:pt idx="49">
                  <c:v>111.75011444091797</c:v>
                </c:pt>
                <c:pt idx="50">
                  <c:v>114.76275634765625</c:v>
                </c:pt>
                <c:pt idx="51">
                  <c:v>117.79294586181641</c:v>
                </c:pt>
                <c:pt idx="52">
                  <c:v>120.84037780761719</c:v>
                </c:pt>
                <c:pt idx="53">
                  <c:v>123.90476989746094</c:v>
                </c:pt>
                <c:pt idx="54">
                  <c:v>126.98583984375</c:v>
                </c:pt>
                <c:pt idx="55">
                  <c:v>130.08329772949219</c:v>
                </c:pt>
                <c:pt idx="56">
                  <c:v>133.19685363769531</c:v>
                </c:pt>
                <c:pt idx="57">
                  <c:v>136.32623291015625</c:v>
                </c:pt>
                <c:pt idx="58">
                  <c:v>139.47097778320312</c:v>
                </c:pt>
                <c:pt idx="59">
                  <c:v>142.63079833984375</c:v>
                </c:pt>
                <c:pt idx="60">
                  <c:v>145.805419921875</c:v>
                </c:pt>
                <c:pt idx="61">
                  <c:v>148.99456787109375</c:v>
                </c:pt>
                <c:pt idx="62">
                  <c:v>152.19798278808594</c:v>
                </c:pt>
                <c:pt idx="63">
                  <c:v>155.41539001464844</c:v>
                </c:pt>
                <c:pt idx="64">
                  <c:v>158.64653015136719</c:v>
                </c:pt>
                <c:pt idx="65">
                  <c:v>161.89114379882812</c:v>
                </c:pt>
                <c:pt idx="66">
                  <c:v>165.14897155761719</c:v>
                </c:pt>
                <c:pt idx="67">
                  <c:v>168.41976928710938</c:v>
                </c:pt>
                <c:pt idx="68">
                  <c:v>171.70329284667969</c:v>
                </c:pt>
                <c:pt idx="69">
                  <c:v>174.99931335449219</c:v>
                </c:pt>
                <c:pt idx="70">
                  <c:v>178.30757141113281</c:v>
                </c:pt>
                <c:pt idx="71">
                  <c:v>181.66050720214844</c:v>
                </c:pt>
                <c:pt idx="72">
                  <c:v>185.04095458984375</c:v>
                </c:pt>
                <c:pt idx="73">
                  <c:v>188.43197631835938</c:v>
                </c:pt>
                <c:pt idx="74">
                  <c:v>191.83392333984375</c:v>
                </c:pt>
                <c:pt idx="75">
                  <c:v>195.24676513671875</c:v>
                </c:pt>
                <c:pt idx="76">
                  <c:v>198.67030334472656</c:v>
                </c:pt>
                <c:pt idx="77">
                  <c:v>202.10432434082031</c:v>
                </c:pt>
                <c:pt idx="78">
                  <c:v>205.54862976074219</c:v>
                </c:pt>
                <c:pt idx="79">
                  <c:v>209.00302124023438</c:v>
                </c:pt>
                <c:pt idx="80">
                  <c:v>212.46731567382812</c:v>
                </c:pt>
                <c:pt idx="81">
                  <c:v>215.94131469726562</c:v>
                </c:pt>
                <c:pt idx="82">
                  <c:v>219.42485046386719</c:v>
                </c:pt>
                <c:pt idx="83">
                  <c:v>222.91773986816406</c:v>
                </c:pt>
                <c:pt idx="84">
                  <c:v>226.4197998046875</c:v>
                </c:pt>
                <c:pt idx="85">
                  <c:v>229.93086242675781</c:v>
                </c:pt>
                <c:pt idx="86">
                  <c:v>233.45077514648438</c:v>
                </c:pt>
                <c:pt idx="87">
                  <c:v>236.97933959960938</c:v>
                </c:pt>
                <c:pt idx="88">
                  <c:v>240.51641845703125</c:v>
                </c:pt>
                <c:pt idx="89">
                  <c:v>244.06185913085938</c:v>
                </c:pt>
                <c:pt idx="90">
                  <c:v>247.615478515625</c:v>
                </c:pt>
                <c:pt idx="91">
                  <c:v>251.17713928222656</c:v>
                </c:pt>
                <c:pt idx="92">
                  <c:v>254.7467041015625</c:v>
                </c:pt>
                <c:pt idx="93">
                  <c:v>258.3123779296875</c:v>
                </c:pt>
                <c:pt idx="94">
                  <c:v>261.88421630859375</c:v>
                </c:pt>
                <c:pt idx="95">
                  <c:v>265.46359252929688</c:v>
                </c:pt>
                <c:pt idx="96">
                  <c:v>269.0504150390625</c:v>
                </c:pt>
                <c:pt idx="97">
                  <c:v>272.64459228515625</c:v>
                </c:pt>
                <c:pt idx="98">
                  <c:v>276.24594116210938</c:v>
                </c:pt>
                <c:pt idx="99">
                  <c:v>279.8543701171875</c:v>
                </c:pt>
                <c:pt idx="100">
                  <c:v>283.46969604492188</c:v>
                </c:pt>
                <c:pt idx="101">
                  <c:v>287.09182739257812</c:v>
                </c:pt>
                <c:pt idx="102">
                  <c:v>290.72064208984375</c:v>
                </c:pt>
                <c:pt idx="103">
                  <c:v>294.35601806640625</c:v>
                </c:pt>
                <c:pt idx="104">
                  <c:v>297.997802734375</c:v>
                </c:pt>
                <c:pt idx="105">
                  <c:v>300.99563598632812</c:v>
                </c:pt>
              </c:numCache>
            </c:numRef>
          </c:yVal>
          <c:smooth val="1"/>
          <c:extLst>
            <c:ext xmlns:c16="http://schemas.microsoft.com/office/drawing/2014/chart" uri="{C3380CC4-5D6E-409C-BE32-E72D297353CC}">
              <c16:uniqueId val="{00000003-B164-5241-A03E-4DD8C54941C1}"/>
            </c:ext>
          </c:extLst>
        </c:ser>
        <c:ser>
          <c:idx val="4"/>
          <c:order val="4"/>
          <c:tx>
            <c:strRef>
              <c:f>'G2'!$N$34</c:f>
              <c:strCache>
                <c:ptCount val="1"/>
                <c:pt idx="0">
                  <c:v>Hertz Equation</c:v>
                </c:pt>
              </c:strCache>
            </c:strRef>
          </c:tx>
          <c:spPr>
            <a:ln w="38100" cap="rnd">
              <a:solidFill>
                <a:srgbClr val="FFC000"/>
              </a:solidFill>
              <a:round/>
            </a:ln>
            <a:effectLst/>
          </c:spPr>
          <c:marker>
            <c:symbol val="none"/>
          </c:marker>
          <c:xVal>
            <c:numRef>
              <c:f>'G2'!$N$36:$N$141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'G2'!$O$36:$O$141</c:f>
              <c:numCache>
                <c:formatCode>General</c:formatCode>
                <c:ptCount val="106"/>
                <c:pt idx="0">
                  <c:v>0</c:v>
                </c:pt>
                <c:pt idx="1">
                  <c:v>4.070850735431706E-3</c:v>
                </c:pt>
                <c:pt idx="2">
                  <c:v>1.1514104640888005E-2</c:v>
                </c:pt>
                <c:pt idx="3">
                  <c:v>2.6655525917561481E-2</c:v>
                </c:pt>
                <c:pt idx="4">
                  <c:v>5.6128955646392968E-2</c:v>
                </c:pt>
                <c:pt idx="5">
                  <c:v>0.11221076304351205</c:v>
                </c:pt>
                <c:pt idx="6">
                  <c:v>0.2175424337281279</c:v>
                </c:pt>
                <c:pt idx="7">
                  <c:v>0.41381801158524889</c:v>
                </c:pt>
                <c:pt idx="8">
                  <c:v>0.72935943654850233</c:v>
                </c:pt>
                <c:pt idx="9">
                  <c:v>1.0994040921597088</c:v>
                </c:pt>
                <c:pt idx="10">
                  <c:v>1.5168547391151175</c:v>
                </c:pt>
                <c:pt idx="11">
                  <c:v>1.9768339466566627</c:v>
                </c:pt>
                <c:pt idx="12">
                  <c:v>2.4757210738693267</c:v>
                </c:pt>
                <c:pt idx="13">
                  <c:v>3.0106881464567974</c:v>
                </c:pt>
                <c:pt idx="14">
                  <c:v>3.5794486388641498</c:v>
                </c:pt>
                <c:pt idx="15">
                  <c:v>4.1801015070977687</c:v>
                </c:pt>
                <c:pt idx="16">
                  <c:v>4.8110361719074541</c:v>
                </c:pt>
                <c:pt idx="17">
                  <c:v>5.4708629922915257</c:v>
                </c:pt>
                <c:pt idx="18">
                  <c:v>6.1583681413753801</c:v>
                </c:pt>
                <c:pt idx="19">
                  <c:v>6.8724780402268237</c:v>
                </c:pt>
                <c:pt idx="20">
                  <c:v>7.6122380837961838</c:v>
                </c:pt>
                <c:pt idx="21">
                  <c:v>8.3767869347353514</c:v>
                </c:pt>
                <c:pt idx="22">
                  <c:v>9.1653454700880825</c:v>
                </c:pt>
                <c:pt idx="23">
                  <c:v>9.9772025389164813</c:v>
                </c:pt>
                <c:pt idx="24">
                  <c:v>10.811710052772231</c:v>
                </c:pt>
                <c:pt idx="25">
                  <c:v>11.668268019793102</c:v>
                </c:pt>
                <c:pt idx="26">
                  <c:v>12.546322748442629</c:v>
                </c:pt>
                <c:pt idx="27">
                  <c:v>13.445358958233696</c:v>
                </c:pt>
                <c:pt idx="28">
                  <c:v>14.364900506042138</c:v>
                </c:pt>
                <c:pt idx="29">
                  <c:v>15.304498692030911</c:v>
                </c:pt>
                <c:pt idx="30">
                  <c:v>16.263734182819501</c:v>
                </c:pt>
                <c:pt idx="31">
                  <c:v>17.242211461747349</c:v>
                </c:pt>
                <c:pt idx="32">
                  <c:v>18.239563579508051</c:v>
                </c:pt>
                <c:pt idx="33">
                  <c:v>19.255434165100798</c:v>
                </c:pt>
                <c:pt idx="34">
                  <c:v>20.289494370642871</c:v>
                </c:pt>
                <c:pt idx="35">
                  <c:v>21.3414327718463</c:v>
                </c:pt>
                <c:pt idx="36">
                  <c:v>22.410944506131802</c:v>
                </c:pt>
                <c:pt idx="37">
                  <c:v>23.497751555110433</c:v>
                </c:pt>
                <c:pt idx="38">
                  <c:v>24.60157671094418</c:v>
                </c:pt>
                <c:pt idx="39">
                  <c:v>25.722164576213853</c:v>
                </c:pt>
                <c:pt idx="40">
                  <c:v>26.859271384141756</c:v>
                </c:pt>
                <c:pt idx="41">
                  <c:v>28.012654031774325</c:v>
                </c:pt>
                <c:pt idx="42">
                  <c:v>29.182089198316874</c:v>
                </c:pt>
                <c:pt idx="43">
                  <c:v>30.367362958118161</c:v>
                </c:pt>
                <c:pt idx="44">
                  <c:v>31.568259614345635</c:v>
                </c:pt>
                <c:pt idx="45">
                  <c:v>32.784585407054117</c:v>
                </c:pt>
                <c:pt idx="46">
                  <c:v>34.016140051162218</c:v>
                </c:pt>
                <c:pt idx="47">
                  <c:v>35.262740942732471</c:v>
                </c:pt>
                <c:pt idx="48">
                  <c:v>36.524212313630635</c:v>
                </c:pt>
                <c:pt idx="49">
                  <c:v>37.800373632317672</c:v>
                </c:pt>
                <c:pt idx="50">
                  <c:v>39.09106505301888</c:v>
                </c:pt>
                <c:pt idx="51">
                  <c:v>40.396117375731727</c:v>
                </c:pt>
                <c:pt idx="52">
                  <c:v>41.715377930961466</c:v>
                </c:pt>
                <c:pt idx="53">
                  <c:v>43.048699215138733</c:v>
                </c:pt>
                <c:pt idx="54">
                  <c:v>44.3959307432511</c:v>
                </c:pt>
                <c:pt idx="55">
                  <c:v>45.756922384770817</c:v>
                </c:pt>
                <c:pt idx="56">
                  <c:v>47.131552087879683</c:v>
                </c:pt>
                <c:pt idx="57">
                  <c:v>48.519678136216797</c:v>
                </c:pt>
                <c:pt idx="58">
                  <c:v>49.921162365844843</c:v>
                </c:pt>
                <c:pt idx="59">
                  <c:v>51.335894809340857</c:v>
                </c:pt>
                <c:pt idx="60">
                  <c:v>52.76374457739707</c:v>
                </c:pt>
                <c:pt idx="61">
                  <c:v>54.204583828505918</c:v>
                </c:pt>
                <c:pt idx="62">
                  <c:v>55.658313123111519</c:v>
                </c:pt>
                <c:pt idx="63">
                  <c:v>57.124810960956147</c:v>
                </c:pt>
                <c:pt idx="64">
                  <c:v>58.60395847487289</c:v>
                </c:pt>
                <c:pt idx="65">
                  <c:v>60.095665470328235</c:v>
                </c:pt>
                <c:pt idx="66">
                  <c:v>61.599818648563399</c:v>
                </c:pt>
                <c:pt idx="67">
                  <c:v>63.11631586252129</c:v>
                </c:pt>
                <c:pt idx="68">
                  <c:v>64.645048505781332</c:v>
                </c:pt>
                <c:pt idx="69">
                  <c:v>66.185937079313007</c:v>
                </c:pt>
                <c:pt idx="70">
                  <c:v>67.738877707100841</c:v>
                </c:pt>
                <c:pt idx="71">
                  <c:v>69.30376842780791</c:v>
                </c:pt>
                <c:pt idx="72">
                  <c:v>70.880536753913589</c:v>
                </c:pt>
                <c:pt idx="73">
                  <c:v>72.469084938619361</c:v>
                </c:pt>
                <c:pt idx="74">
                  <c:v>74.069316919140476</c:v>
                </c:pt>
                <c:pt idx="75">
                  <c:v>75.681166498075982</c:v>
                </c:pt>
                <c:pt idx="76">
                  <c:v>77.30454138750612</c:v>
                </c:pt>
                <c:pt idx="77">
                  <c:v>78.939350786781887</c:v>
                </c:pt>
                <c:pt idx="78">
                  <c:v>80.585534171039896</c:v>
                </c:pt>
                <c:pt idx="79">
                  <c:v>82.243004137119428</c:v>
                </c:pt>
                <c:pt idx="80">
                  <c:v>83.911684345673379</c:v>
                </c:pt>
                <c:pt idx="81">
                  <c:v>85.591490175689898</c:v>
                </c:pt>
                <c:pt idx="82">
                  <c:v>87.282367850230472</c:v>
                </c:pt>
                <c:pt idx="83">
                  <c:v>88.984235720970915</c:v>
                </c:pt>
                <c:pt idx="84">
                  <c:v>90.697013267829647</c:v>
                </c:pt>
                <c:pt idx="85">
                  <c:v>92.420651252151899</c:v>
                </c:pt>
                <c:pt idx="86">
                  <c:v>94.155071855875491</c:v>
                </c:pt>
                <c:pt idx="87">
                  <c:v>95.90019826812663</c:v>
                </c:pt>
                <c:pt idx="88">
                  <c:v>97.655985403304484</c:v>
                </c:pt>
                <c:pt idx="89">
                  <c:v>99.422358915650548</c:v>
                </c:pt>
                <c:pt idx="90">
                  <c:v>101.19924536074321</c:v>
                </c:pt>
                <c:pt idx="91">
                  <c:v>102.98660346765399</c:v>
                </c:pt>
                <c:pt idx="92">
                  <c:v>104.78436204869813</c:v>
                </c:pt>
                <c:pt idx="93">
                  <c:v>106.59246127902601</c:v>
                </c:pt>
                <c:pt idx="94">
                  <c:v>108.41083174027047</c:v>
                </c:pt>
                <c:pt idx="95">
                  <c:v>110.2394367891593</c:v>
                </c:pt>
                <c:pt idx="96">
                  <c:v>112.07820902332161</c:v>
                </c:pt>
                <c:pt idx="97">
                  <c:v>113.9270817415069</c:v>
                </c:pt>
                <c:pt idx="98">
                  <c:v>115.78602147009268</c:v>
                </c:pt>
                <c:pt idx="99">
                  <c:v>117.65496336666611</c:v>
                </c:pt>
                <c:pt idx="100">
                  <c:v>119.53384322009123</c:v>
                </c:pt>
                <c:pt idx="101">
                  <c:v>121.42263049943836</c:v>
                </c:pt>
                <c:pt idx="102">
                  <c:v>123.32126271221206</c:v>
                </c:pt>
                <c:pt idx="103">
                  <c:v>125.22968907191762</c:v>
                </c:pt>
                <c:pt idx="104">
                  <c:v>127.14784837655492</c:v>
                </c:pt>
                <c:pt idx="105">
                  <c:v>128.7316130445158</c:v>
                </c:pt>
              </c:numCache>
            </c:numRef>
          </c:yVal>
          <c:smooth val="1"/>
          <c:extLst>
            <c:ext xmlns:c16="http://schemas.microsoft.com/office/drawing/2014/chart" uri="{C3380CC4-5D6E-409C-BE32-E72D297353CC}">
              <c16:uniqueId val="{00000004-B164-5241-A03E-4DD8C54941C1}"/>
            </c:ext>
          </c:extLst>
        </c:ser>
        <c:ser>
          <c:idx val="5"/>
          <c:order val="5"/>
          <c:tx>
            <c:strRef>
              <c:f>'G2'!$Q$34</c:f>
              <c:strCache>
                <c:ptCount val="1"/>
                <c:pt idx="0">
                  <c:v>Without plate</c:v>
                </c:pt>
              </c:strCache>
            </c:strRef>
          </c:tx>
          <c:spPr>
            <a:ln w="38100" cap="rnd">
              <a:solidFill>
                <a:schemeClr val="tx1">
                  <a:lumMod val="50000"/>
                  <a:lumOff val="50000"/>
                </a:schemeClr>
              </a:solidFill>
              <a:prstDash val="dash"/>
              <a:round/>
            </a:ln>
            <a:effectLst/>
          </c:spPr>
          <c:marker>
            <c:symbol val="none"/>
          </c:marker>
          <c:xVal>
            <c:numRef>
              <c:f>'G2'!$Q$36:$Q$141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'G2'!$R$36:$R$141</c:f>
              <c:numCache>
                <c:formatCode>General</c:formatCode>
                <c:ptCount val="106"/>
                <c:pt idx="0">
                  <c:v>0</c:v>
                </c:pt>
                <c:pt idx="1">
                  <c:v>3.4162716474384069E-5</c:v>
                </c:pt>
                <c:pt idx="2">
                  <c:v>3.4479896839911817E-6</c:v>
                </c:pt>
                <c:pt idx="3">
                  <c:v>6.1457138508558273E-3</c:v>
                </c:pt>
                <c:pt idx="4">
                  <c:v>1.6727559268474579E-2</c:v>
                </c:pt>
                <c:pt idx="5">
                  <c:v>3.2795757055282593E-2</c:v>
                </c:pt>
                <c:pt idx="6">
                  <c:v>0.14090816676616669</c:v>
                </c:pt>
                <c:pt idx="7">
                  <c:v>0.32267358899116516</c:v>
                </c:pt>
                <c:pt idx="8">
                  <c:v>0.56279164552688599</c:v>
                </c:pt>
                <c:pt idx="9">
                  <c:v>0.8373374342918396</c:v>
                </c:pt>
                <c:pt idx="10">
                  <c:v>1.3026632070541382</c:v>
                </c:pt>
                <c:pt idx="11">
                  <c:v>1.7677749395370483</c:v>
                </c:pt>
                <c:pt idx="12">
                  <c:v>2.232658863067627</c:v>
                </c:pt>
                <c:pt idx="13">
                  <c:v>2.6976392269134521</c:v>
                </c:pt>
                <c:pt idx="14">
                  <c:v>3.1623952388763428</c:v>
                </c:pt>
                <c:pt idx="15">
                  <c:v>3.6394615173339844</c:v>
                </c:pt>
                <c:pt idx="16">
                  <c:v>4.3494868278503418</c:v>
                </c:pt>
                <c:pt idx="17">
                  <c:v>5.0588874816894531</c:v>
                </c:pt>
                <c:pt idx="18">
                  <c:v>5.7676839828491211</c:v>
                </c:pt>
                <c:pt idx="19">
                  <c:v>6.4759116172790527</c:v>
                </c:pt>
                <c:pt idx="20">
                  <c:v>7.1836161613464355</c:v>
                </c:pt>
                <c:pt idx="21">
                  <c:v>7.8908376693725586</c:v>
                </c:pt>
                <c:pt idx="22">
                  <c:v>8.5976181030273438</c:v>
                </c:pt>
                <c:pt idx="23">
                  <c:v>9.3040008544921875</c:v>
                </c:pt>
                <c:pt idx="24">
                  <c:v>10.010009765625</c:v>
                </c:pt>
                <c:pt idx="25">
                  <c:v>10.885058403015137</c:v>
                </c:pt>
                <c:pt idx="26">
                  <c:v>11.853372573852539</c:v>
                </c:pt>
                <c:pt idx="27">
                  <c:v>12.821303367614746</c:v>
                </c:pt>
                <c:pt idx="28">
                  <c:v>13.78764820098877</c:v>
                </c:pt>
                <c:pt idx="29">
                  <c:v>14.753695487976074</c:v>
                </c:pt>
                <c:pt idx="30">
                  <c:v>15.719078063964844</c:v>
                </c:pt>
                <c:pt idx="31">
                  <c:v>16.683843612670898</c:v>
                </c:pt>
                <c:pt idx="32">
                  <c:v>17.648038864135742</c:v>
                </c:pt>
                <c:pt idx="33">
                  <c:v>18.61170768737793</c:v>
                </c:pt>
                <c:pt idx="34">
                  <c:v>19.574895858764648</c:v>
                </c:pt>
                <c:pt idx="35">
                  <c:v>20.537651062011719</c:v>
                </c:pt>
                <c:pt idx="36">
                  <c:v>21.500015258789062</c:v>
                </c:pt>
                <c:pt idx="37">
                  <c:v>22.462034225463867</c:v>
                </c:pt>
                <c:pt idx="38">
                  <c:v>23.555150985717773</c:v>
                </c:pt>
                <c:pt idx="39">
                  <c:v>24.79661750793457</c:v>
                </c:pt>
                <c:pt idx="40">
                  <c:v>26.037731170654297</c:v>
                </c:pt>
                <c:pt idx="41">
                  <c:v>27.277406692504883</c:v>
                </c:pt>
                <c:pt idx="42">
                  <c:v>28.516464233398438</c:v>
                </c:pt>
                <c:pt idx="43">
                  <c:v>29.754859924316406</c:v>
                </c:pt>
                <c:pt idx="44">
                  <c:v>30.992538452148438</c:v>
                </c:pt>
                <c:pt idx="45">
                  <c:v>32.229549407958984</c:v>
                </c:pt>
                <c:pt idx="46">
                  <c:v>33.465927124023438</c:v>
                </c:pt>
                <c:pt idx="47">
                  <c:v>34.70172119140625</c:v>
                </c:pt>
                <c:pt idx="48">
                  <c:v>35.936958312988281</c:v>
                </c:pt>
                <c:pt idx="49">
                  <c:v>37.171680450439453</c:v>
                </c:pt>
                <c:pt idx="50">
                  <c:v>38.405937194824219</c:v>
                </c:pt>
                <c:pt idx="51">
                  <c:v>39.6397705078125</c:v>
                </c:pt>
                <c:pt idx="52">
                  <c:v>40.873222351074219</c:v>
                </c:pt>
                <c:pt idx="53">
                  <c:v>42.106338500976562</c:v>
                </c:pt>
                <c:pt idx="54">
                  <c:v>43.339145660400391</c:v>
                </c:pt>
                <c:pt idx="55">
                  <c:v>44.571685791015625</c:v>
                </c:pt>
                <c:pt idx="56">
                  <c:v>46.082271575927734</c:v>
                </c:pt>
                <c:pt idx="57">
                  <c:v>47.612968444824219</c:v>
                </c:pt>
                <c:pt idx="58">
                  <c:v>49.143478393554688</c:v>
                </c:pt>
                <c:pt idx="59">
                  <c:v>50.672229766845703</c:v>
                </c:pt>
                <c:pt idx="60">
                  <c:v>52.199954986572266</c:v>
                </c:pt>
                <c:pt idx="61">
                  <c:v>53.726852416992188</c:v>
                </c:pt>
                <c:pt idx="62">
                  <c:v>55.252918243408203</c:v>
                </c:pt>
                <c:pt idx="63">
                  <c:v>56.778209686279297</c:v>
                </c:pt>
                <c:pt idx="64">
                  <c:v>58.302761077880859</c:v>
                </c:pt>
                <c:pt idx="65">
                  <c:v>59.826637268066406</c:v>
                </c:pt>
                <c:pt idx="66">
                  <c:v>61.349853515625</c:v>
                </c:pt>
                <c:pt idx="67">
                  <c:v>62.872470855712891</c:v>
                </c:pt>
                <c:pt idx="68">
                  <c:v>64.39453125</c:v>
                </c:pt>
                <c:pt idx="69">
                  <c:v>65.916069030761719</c:v>
                </c:pt>
                <c:pt idx="70">
                  <c:v>67.437118530273438</c:v>
                </c:pt>
                <c:pt idx="71">
                  <c:v>68.957725524902344</c:v>
                </c:pt>
                <c:pt idx="72">
                  <c:v>70.477920532226562</c:v>
                </c:pt>
                <c:pt idx="73">
                  <c:v>71.997734069824219</c:v>
                </c:pt>
                <c:pt idx="74">
                  <c:v>73.5172119140625</c:v>
                </c:pt>
                <c:pt idx="75">
                  <c:v>75.036392211914062</c:v>
                </c:pt>
                <c:pt idx="76">
                  <c:v>76.555305480957031</c:v>
                </c:pt>
                <c:pt idx="77">
                  <c:v>78.073982238769531</c:v>
                </c:pt>
                <c:pt idx="78">
                  <c:v>79.687644958496094</c:v>
                </c:pt>
                <c:pt idx="79">
                  <c:v>81.523017883300781</c:v>
                </c:pt>
                <c:pt idx="80">
                  <c:v>83.358108520507812</c:v>
                </c:pt>
                <c:pt idx="81">
                  <c:v>85.19110107421875</c:v>
                </c:pt>
                <c:pt idx="82">
                  <c:v>87.022956848144531</c:v>
                </c:pt>
                <c:pt idx="83">
                  <c:v>88.85400390625</c:v>
                </c:pt>
                <c:pt idx="84">
                  <c:v>90.684150695800781</c:v>
                </c:pt>
                <c:pt idx="85">
                  <c:v>92.51348876953125</c:v>
                </c:pt>
                <c:pt idx="86">
                  <c:v>94.342033386230469</c:v>
                </c:pt>
                <c:pt idx="87">
                  <c:v>96.169837951660156</c:v>
                </c:pt>
                <c:pt idx="88">
                  <c:v>97.996932983398438</c:v>
                </c:pt>
                <c:pt idx="89">
                  <c:v>99.8233642578125</c:v>
                </c:pt>
                <c:pt idx="90">
                  <c:v>101.64915466308594</c:v>
                </c:pt>
                <c:pt idx="91">
                  <c:v>103.47435760498047</c:v>
                </c:pt>
                <c:pt idx="92">
                  <c:v>105.29898834228516</c:v>
                </c:pt>
                <c:pt idx="93">
                  <c:v>107.12309265136719</c:v>
                </c:pt>
                <c:pt idx="94">
                  <c:v>108.94669342041016</c:v>
                </c:pt>
                <c:pt idx="95">
                  <c:v>110.76988983154297</c:v>
                </c:pt>
                <c:pt idx="96">
                  <c:v>112.59268951416016</c:v>
                </c:pt>
                <c:pt idx="97">
                  <c:v>114.41509246826172</c:v>
                </c:pt>
                <c:pt idx="98">
                  <c:v>116.23711395263672</c:v>
                </c:pt>
                <c:pt idx="99">
                  <c:v>118.05879211425781</c:v>
                </c:pt>
                <c:pt idx="100">
                  <c:v>119.88014984130859</c:v>
                </c:pt>
                <c:pt idx="101">
                  <c:v>121.70122528076172</c:v>
                </c:pt>
                <c:pt idx="102">
                  <c:v>123.52204895019531</c:v>
                </c:pt>
                <c:pt idx="103">
                  <c:v>125.34264373779297</c:v>
                </c:pt>
                <c:pt idx="104">
                  <c:v>127.16303253173828</c:v>
                </c:pt>
                <c:pt idx="105">
                  <c:v>128.65855407714844</c:v>
                </c:pt>
              </c:numCache>
            </c:numRef>
          </c:yVal>
          <c:smooth val="1"/>
          <c:extLst>
            <c:ext xmlns:c16="http://schemas.microsoft.com/office/drawing/2014/chart" uri="{C3380CC4-5D6E-409C-BE32-E72D297353CC}">
              <c16:uniqueId val="{00000005-B164-5241-A03E-4DD8C54941C1}"/>
            </c:ext>
          </c:extLst>
        </c:ser>
        <c:dLbls>
          <c:showLegendKey val="0"/>
          <c:showVal val="0"/>
          <c:showCatName val="0"/>
          <c:showSerName val="0"/>
          <c:showPercent val="0"/>
          <c:showBubbleSize val="0"/>
        </c:dLbls>
        <c:axId val="257185392"/>
        <c:axId val="257187664"/>
      </c:scatterChart>
      <c:valAx>
        <c:axId val="257185392"/>
        <c:scaling>
          <c:orientation val="minMax"/>
          <c:max val="2.0999999999999999E-3"/>
          <c:min val="0"/>
        </c:scaling>
        <c:delete val="0"/>
        <c:axPos val="b"/>
        <c:title>
          <c:tx>
            <c:rich>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dirty="0">
                    <a:solidFill>
                      <a:schemeClr val="tx1"/>
                    </a:solidFill>
                    <a:latin typeface="Times New Roman" panose="02020603050405020304" pitchFamily="18" charset="0"/>
                    <a:cs typeface="Times New Roman" panose="02020603050405020304" pitchFamily="18" charset="0"/>
                  </a:rPr>
                  <a:t>Displacement</a:t>
                </a:r>
                <a:r>
                  <a:rPr lang="es-MX" sz="2000" b="1" baseline="0" dirty="0">
                    <a:solidFill>
                      <a:schemeClr val="tx1"/>
                    </a:solidFill>
                    <a:latin typeface="Times New Roman" panose="02020603050405020304" pitchFamily="18" charset="0"/>
                    <a:cs typeface="Times New Roman" panose="02020603050405020304" pitchFamily="18" charset="0"/>
                  </a:rPr>
                  <a:t> (m)</a:t>
                </a:r>
                <a:endParaRPr lang="es-MX" sz="20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72988305555555555"/>
              <c:y val="0.76062138888888886"/>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title>
        <c:numFmt formatCode="0.000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7664"/>
        <c:crosses val="autoZero"/>
        <c:crossBetween val="midCat"/>
      </c:valAx>
      <c:valAx>
        <c:axId val="257187664"/>
        <c:scaling>
          <c:orientation val="minMax"/>
          <c:min val="0"/>
        </c:scaling>
        <c:delete val="0"/>
        <c:axPos val="l"/>
        <c:title>
          <c:tx>
            <c:rich>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dirty="0">
                    <a:solidFill>
                      <a:schemeClr val="tx1"/>
                    </a:solidFill>
                    <a:latin typeface="Times New Roman" panose="02020603050405020304" pitchFamily="18" charset="0"/>
                    <a:cs typeface="Times New Roman" panose="02020603050405020304" pitchFamily="18" charset="0"/>
                  </a:rPr>
                  <a:t>Force</a:t>
                </a:r>
                <a:r>
                  <a:rPr lang="es-MX" sz="2000" b="1" baseline="0" dirty="0">
                    <a:solidFill>
                      <a:schemeClr val="tx1"/>
                    </a:solidFill>
                    <a:latin typeface="Times New Roman" panose="02020603050405020304" pitchFamily="18" charset="0"/>
                    <a:cs typeface="Times New Roman" panose="02020603050405020304" pitchFamily="18" charset="0"/>
                  </a:rPr>
                  <a:t> (N)</a:t>
                </a:r>
                <a:endParaRPr lang="es-MX" sz="20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317200925925926"/>
              <c:y val="2.782833333333333E-2"/>
            </c:manualLayout>
          </c:layout>
          <c:overlay val="0"/>
          <c:spPr>
            <a:noFill/>
            <a:ln>
              <a:noFill/>
            </a:ln>
            <a:effectLst/>
          </c:spPr>
          <c:txPr>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title>
        <c:numFmt formatCode="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5392"/>
        <c:crosses val="autoZero"/>
        <c:crossBetween val="midCat"/>
        <c:majorUnit val="100"/>
      </c:valAx>
      <c:spPr>
        <a:noFill/>
        <a:ln>
          <a:noFill/>
        </a:ln>
        <a:effectLst/>
      </c:spPr>
    </c:plotArea>
    <c:legend>
      <c:legendPos val="t"/>
      <c:layout>
        <c:manualLayout>
          <c:xMode val="edge"/>
          <c:yMode val="edge"/>
          <c:x val="0.12824166666666667"/>
          <c:y val="0.16506055555555554"/>
          <c:w val="0.26505777777777778"/>
          <c:h val="0.5389999999999999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legend>
    <c:plotVisOnly val="1"/>
    <c:dispBlanksAs val="gap"/>
    <c:showDLblsOverMax val="0"/>
    <c:extLst/>
  </c:chart>
  <c:spPr>
    <a:solidFill>
      <a:schemeClr val="bg1"/>
    </a:solidFill>
    <a:ln w="9525" cap="flat" cmpd="sng" algn="ctr">
      <a:noFill/>
      <a:round/>
    </a:ln>
    <a:effectLst/>
  </c:spPr>
  <c:txPr>
    <a:bodyPr/>
    <a:lstStyle/>
    <a:p>
      <a:pPr>
        <a:defRPr/>
      </a:pPr>
      <a:endParaRPr lang="es-EC"/>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79444444444444"/>
          <c:y val="6.1324565428039553E-2"/>
          <c:w val="0.81456975308641977"/>
          <c:h val="0.83805594354441826"/>
        </c:manualLayout>
      </c:layout>
      <c:scatterChart>
        <c:scatterStyle val="smoothMarker"/>
        <c:varyColors val="0"/>
        <c:ser>
          <c:idx val="4"/>
          <c:order val="0"/>
          <c:tx>
            <c:strRef>
              <c:f>'G2'!$N$34</c:f>
              <c:strCache>
                <c:ptCount val="1"/>
                <c:pt idx="0">
                  <c:v>Hertz Equation</c:v>
                </c:pt>
              </c:strCache>
            </c:strRef>
          </c:tx>
          <c:spPr>
            <a:ln w="38100" cap="rnd">
              <a:solidFill>
                <a:srgbClr val="FFC000"/>
              </a:solidFill>
              <a:round/>
            </a:ln>
            <a:effectLst/>
          </c:spPr>
          <c:marker>
            <c:symbol val="none"/>
          </c:marker>
          <c:xVal>
            <c:numRef>
              <c:f>'G2'!$N$36:$N$141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'G2'!$O$36:$O$141</c:f>
              <c:numCache>
                <c:formatCode>General</c:formatCode>
                <c:ptCount val="106"/>
                <c:pt idx="0">
                  <c:v>0</c:v>
                </c:pt>
                <c:pt idx="1">
                  <c:v>4.070850735431706E-3</c:v>
                </c:pt>
                <c:pt idx="2">
                  <c:v>1.1514104640888005E-2</c:v>
                </c:pt>
                <c:pt idx="3">
                  <c:v>2.6655525917561481E-2</c:v>
                </c:pt>
                <c:pt idx="4">
                  <c:v>5.6128955646392968E-2</c:v>
                </c:pt>
                <c:pt idx="5">
                  <c:v>0.11221076304351205</c:v>
                </c:pt>
                <c:pt idx="6">
                  <c:v>0.2175424337281279</c:v>
                </c:pt>
                <c:pt idx="7">
                  <c:v>0.41381801158524889</c:v>
                </c:pt>
                <c:pt idx="8">
                  <c:v>0.72935943654850233</c:v>
                </c:pt>
                <c:pt idx="9">
                  <c:v>1.0994040921597088</c:v>
                </c:pt>
                <c:pt idx="10">
                  <c:v>1.5168547391151175</c:v>
                </c:pt>
                <c:pt idx="11">
                  <c:v>1.9768339466566627</c:v>
                </c:pt>
                <c:pt idx="12">
                  <c:v>2.4757210738693267</c:v>
                </c:pt>
                <c:pt idx="13">
                  <c:v>3.0106881464567974</c:v>
                </c:pt>
                <c:pt idx="14">
                  <c:v>3.5794486388641498</c:v>
                </c:pt>
                <c:pt idx="15">
                  <c:v>4.1801015070977687</c:v>
                </c:pt>
                <c:pt idx="16">
                  <c:v>4.8110361719074541</c:v>
                </c:pt>
                <c:pt idx="17">
                  <c:v>5.4708629922915257</c:v>
                </c:pt>
                <c:pt idx="18">
                  <c:v>6.1583681413753801</c:v>
                </c:pt>
                <c:pt idx="19">
                  <c:v>6.8724780402268237</c:v>
                </c:pt>
                <c:pt idx="20">
                  <c:v>7.6122380837961838</c:v>
                </c:pt>
                <c:pt idx="21">
                  <c:v>8.3767869347353514</c:v>
                </c:pt>
                <c:pt idx="22">
                  <c:v>9.1653454700880825</c:v>
                </c:pt>
                <c:pt idx="23">
                  <c:v>9.9772025389164813</c:v>
                </c:pt>
                <c:pt idx="24">
                  <c:v>10.811710052772231</c:v>
                </c:pt>
                <c:pt idx="25">
                  <c:v>11.668268019793102</c:v>
                </c:pt>
                <c:pt idx="26">
                  <c:v>12.546322748442629</c:v>
                </c:pt>
                <c:pt idx="27">
                  <c:v>13.445358958233696</c:v>
                </c:pt>
                <c:pt idx="28">
                  <c:v>14.364900506042138</c:v>
                </c:pt>
                <c:pt idx="29">
                  <c:v>15.304498692030911</c:v>
                </c:pt>
                <c:pt idx="30">
                  <c:v>16.263734182819501</c:v>
                </c:pt>
                <c:pt idx="31">
                  <c:v>17.242211461747349</c:v>
                </c:pt>
                <c:pt idx="32">
                  <c:v>18.239563579508051</c:v>
                </c:pt>
                <c:pt idx="33">
                  <c:v>19.255434165100798</c:v>
                </c:pt>
                <c:pt idx="34">
                  <c:v>20.289494370642871</c:v>
                </c:pt>
                <c:pt idx="35">
                  <c:v>21.3414327718463</c:v>
                </c:pt>
                <c:pt idx="36">
                  <c:v>22.410944506131802</c:v>
                </c:pt>
                <c:pt idx="37">
                  <c:v>23.497751555110433</c:v>
                </c:pt>
                <c:pt idx="38">
                  <c:v>24.60157671094418</c:v>
                </c:pt>
                <c:pt idx="39">
                  <c:v>25.722164576213853</c:v>
                </c:pt>
                <c:pt idx="40">
                  <c:v>26.859271384141756</c:v>
                </c:pt>
                <c:pt idx="41">
                  <c:v>28.012654031774325</c:v>
                </c:pt>
                <c:pt idx="42">
                  <c:v>29.182089198316874</c:v>
                </c:pt>
                <c:pt idx="43">
                  <c:v>30.367362958118161</c:v>
                </c:pt>
                <c:pt idx="44">
                  <c:v>31.568259614345635</c:v>
                </c:pt>
                <c:pt idx="45">
                  <c:v>32.784585407054117</c:v>
                </c:pt>
                <c:pt idx="46">
                  <c:v>34.016140051162218</c:v>
                </c:pt>
                <c:pt idx="47">
                  <c:v>35.262740942732471</c:v>
                </c:pt>
                <c:pt idx="48">
                  <c:v>36.524212313630635</c:v>
                </c:pt>
                <c:pt idx="49">
                  <c:v>37.800373632317672</c:v>
                </c:pt>
                <c:pt idx="50">
                  <c:v>39.09106505301888</c:v>
                </c:pt>
                <c:pt idx="51">
                  <c:v>40.396117375731727</c:v>
                </c:pt>
                <c:pt idx="52">
                  <c:v>41.715377930961466</c:v>
                </c:pt>
                <c:pt idx="53">
                  <c:v>43.048699215138733</c:v>
                </c:pt>
                <c:pt idx="54">
                  <c:v>44.3959307432511</c:v>
                </c:pt>
                <c:pt idx="55">
                  <c:v>45.756922384770817</c:v>
                </c:pt>
                <c:pt idx="56">
                  <c:v>47.131552087879683</c:v>
                </c:pt>
                <c:pt idx="57">
                  <c:v>48.519678136216797</c:v>
                </c:pt>
                <c:pt idx="58">
                  <c:v>49.921162365844843</c:v>
                </c:pt>
                <c:pt idx="59">
                  <c:v>51.335894809340857</c:v>
                </c:pt>
                <c:pt idx="60">
                  <c:v>52.76374457739707</c:v>
                </c:pt>
                <c:pt idx="61">
                  <c:v>54.204583828505918</c:v>
                </c:pt>
                <c:pt idx="62">
                  <c:v>55.658313123111519</c:v>
                </c:pt>
                <c:pt idx="63">
                  <c:v>57.124810960956147</c:v>
                </c:pt>
                <c:pt idx="64">
                  <c:v>58.60395847487289</c:v>
                </c:pt>
                <c:pt idx="65">
                  <c:v>60.095665470328235</c:v>
                </c:pt>
                <c:pt idx="66">
                  <c:v>61.599818648563399</c:v>
                </c:pt>
                <c:pt idx="67">
                  <c:v>63.11631586252129</c:v>
                </c:pt>
                <c:pt idx="68">
                  <c:v>64.645048505781332</c:v>
                </c:pt>
                <c:pt idx="69">
                  <c:v>66.185937079313007</c:v>
                </c:pt>
                <c:pt idx="70">
                  <c:v>67.738877707100841</c:v>
                </c:pt>
                <c:pt idx="71">
                  <c:v>69.30376842780791</c:v>
                </c:pt>
                <c:pt idx="72">
                  <c:v>70.880536753913589</c:v>
                </c:pt>
                <c:pt idx="73">
                  <c:v>72.469084938619361</c:v>
                </c:pt>
                <c:pt idx="74">
                  <c:v>74.069316919140476</c:v>
                </c:pt>
                <c:pt idx="75">
                  <c:v>75.681166498075982</c:v>
                </c:pt>
                <c:pt idx="76">
                  <c:v>77.30454138750612</c:v>
                </c:pt>
                <c:pt idx="77">
                  <c:v>78.939350786781887</c:v>
                </c:pt>
                <c:pt idx="78">
                  <c:v>80.585534171039896</c:v>
                </c:pt>
                <c:pt idx="79">
                  <c:v>82.243004137119428</c:v>
                </c:pt>
                <c:pt idx="80">
                  <c:v>83.911684345673379</c:v>
                </c:pt>
                <c:pt idx="81">
                  <c:v>85.591490175689898</c:v>
                </c:pt>
                <c:pt idx="82">
                  <c:v>87.282367850230472</c:v>
                </c:pt>
                <c:pt idx="83">
                  <c:v>88.984235720970915</c:v>
                </c:pt>
                <c:pt idx="84">
                  <c:v>90.697013267829647</c:v>
                </c:pt>
                <c:pt idx="85">
                  <c:v>92.420651252151899</c:v>
                </c:pt>
                <c:pt idx="86">
                  <c:v>94.155071855875491</c:v>
                </c:pt>
                <c:pt idx="87">
                  <c:v>95.90019826812663</c:v>
                </c:pt>
                <c:pt idx="88">
                  <c:v>97.655985403304484</c:v>
                </c:pt>
                <c:pt idx="89">
                  <c:v>99.422358915650548</c:v>
                </c:pt>
                <c:pt idx="90">
                  <c:v>101.19924536074321</c:v>
                </c:pt>
                <c:pt idx="91">
                  <c:v>102.98660346765399</c:v>
                </c:pt>
                <c:pt idx="92">
                  <c:v>104.78436204869813</c:v>
                </c:pt>
                <c:pt idx="93">
                  <c:v>106.59246127902601</c:v>
                </c:pt>
                <c:pt idx="94">
                  <c:v>108.41083174027047</c:v>
                </c:pt>
                <c:pt idx="95">
                  <c:v>110.2394367891593</c:v>
                </c:pt>
                <c:pt idx="96">
                  <c:v>112.07820902332161</c:v>
                </c:pt>
                <c:pt idx="97">
                  <c:v>113.9270817415069</c:v>
                </c:pt>
                <c:pt idx="98">
                  <c:v>115.78602147009268</c:v>
                </c:pt>
                <c:pt idx="99">
                  <c:v>117.65496336666611</c:v>
                </c:pt>
                <c:pt idx="100">
                  <c:v>119.53384322009123</c:v>
                </c:pt>
                <c:pt idx="101">
                  <c:v>121.42263049943836</c:v>
                </c:pt>
                <c:pt idx="102">
                  <c:v>123.32126271221206</c:v>
                </c:pt>
                <c:pt idx="103">
                  <c:v>125.22968907191762</c:v>
                </c:pt>
                <c:pt idx="104">
                  <c:v>127.14784837655492</c:v>
                </c:pt>
                <c:pt idx="105">
                  <c:v>128.7316130445158</c:v>
                </c:pt>
              </c:numCache>
            </c:numRef>
          </c:yVal>
          <c:smooth val="1"/>
          <c:extLst>
            <c:ext xmlns:c16="http://schemas.microsoft.com/office/drawing/2014/chart" uri="{C3380CC4-5D6E-409C-BE32-E72D297353CC}">
              <c16:uniqueId val="{00000000-6586-AD40-B92C-19DE54FFC852}"/>
            </c:ext>
          </c:extLst>
        </c:ser>
        <c:ser>
          <c:idx val="0"/>
          <c:order val="1"/>
          <c:tx>
            <c:v>0 mm</c:v>
          </c:tx>
          <c:spPr>
            <a:ln w="38100" cap="rnd">
              <a:solidFill>
                <a:schemeClr val="bg2">
                  <a:lumMod val="50000"/>
                </a:schemeClr>
              </a:solidFill>
              <a:prstDash val="dash"/>
              <a:round/>
            </a:ln>
            <a:effectLst/>
          </c:spPr>
          <c:marker>
            <c:symbol val="none"/>
          </c:marker>
          <c:xVal>
            <c:numRef>
              <c:f>'G2'!$Q$36:$Q$141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'G2'!$R$36:$R$141</c:f>
              <c:numCache>
                <c:formatCode>General</c:formatCode>
                <c:ptCount val="106"/>
                <c:pt idx="0">
                  <c:v>0</c:v>
                </c:pt>
                <c:pt idx="1">
                  <c:v>3.4162716474384069E-5</c:v>
                </c:pt>
                <c:pt idx="2">
                  <c:v>3.4479896839911817E-6</c:v>
                </c:pt>
                <c:pt idx="3">
                  <c:v>6.1457138508558273E-3</c:v>
                </c:pt>
                <c:pt idx="4">
                  <c:v>1.6727559268474579E-2</c:v>
                </c:pt>
                <c:pt idx="5">
                  <c:v>3.2795757055282593E-2</c:v>
                </c:pt>
                <c:pt idx="6">
                  <c:v>0.14090816676616669</c:v>
                </c:pt>
                <c:pt idx="7">
                  <c:v>0.32267358899116516</c:v>
                </c:pt>
                <c:pt idx="8">
                  <c:v>0.56279164552688599</c:v>
                </c:pt>
                <c:pt idx="9">
                  <c:v>0.8373374342918396</c:v>
                </c:pt>
                <c:pt idx="10">
                  <c:v>1.3026632070541382</c:v>
                </c:pt>
                <c:pt idx="11">
                  <c:v>1.7677749395370483</c:v>
                </c:pt>
                <c:pt idx="12">
                  <c:v>2.232658863067627</c:v>
                </c:pt>
                <c:pt idx="13">
                  <c:v>2.6976392269134521</c:v>
                </c:pt>
                <c:pt idx="14">
                  <c:v>3.1623952388763428</c:v>
                </c:pt>
                <c:pt idx="15">
                  <c:v>3.6394615173339844</c:v>
                </c:pt>
                <c:pt idx="16">
                  <c:v>4.3494868278503418</c:v>
                </c:pt>
                <c:pt idx="17">
                  <c:v>5.0588874816894531</c:v>
                </c:pt>
                <c:pt idx="18">
                  <c:v>5.7676839828491211</c:v>
                </c:pt>
                <c:pt idx="19">
                  <c:v>6.4759116172790527</c:v>
                </c:pt>
                <c:pt idx="20">
                  <c:v>7.1836161613464355</c:v>
                </c:pt>
                <c:pt idx="21">
                  <c:v>7.8908376693725586</c:v>
                </c:pt>
                <c:pt idx="22">
                  <c:v>8.5976181030273438</c:v>
                </c:pt>
                <c:pt idx="23">
                  <c:v>9.3040008544921875</c:v>
                </c:pt>
                <c:pt idx="24">
                  <c:v>10.010009765625</c:v>
                </c:pt>
                <c:pt idx="25">
                  <c:v>10.885058403015137</c:v>
                </c:pt>
                <c:pt idx="26">
                  <c:v>11.853372573852539</c:v>
                </c:pt>
                <c:pt idx="27">
                  <c:v>12.821303367614746</c:v>
                </c:pt>
                <c:pt idx="28">
                  <c:v>13.78764820098877</c:v>
                </c:pt>
                <c:pt idx="29">
                  <c:v>14.753695487976074</c:v>
                </c:pt>
                <c:pt idx="30">
                  <c:v>15.719078063964844</c:v>
                </c:pt>
                <c:pt idx="31">
                  <c:v>16.683843612670898</c:v>
                </c:pt>
                <c:pt idx="32">
                  <c:v>17.648038864135742</c:v>
                </c:pt>
                <c:pt idx="33">
                  <c:v>18.61170768737793</c:v>
                </c:pt>
                <c:pt idx="34">
                  <c:v>19.574895858764648</c:v>
                </c:pt>
                <c:pt idx="35">
                  <c:v>20.537651062011719</c:v>
                </c:pt>
                <c:pt idx="36">
                  <c:v>21.500015258789062</c:v>
                </c:pt>
                <c:pt idx="37">
                  <c:v>22.462034225463867</c:v>
                </c:pt>
                <c:pt idx="38">
                  <c:v>23.555150985717773</c:v>
                </c:pt>
                <c:pt idx="39">
                  <c:v>24.79661750793457</c:v>
                </c:pt>
                <c:pt idx="40">
                  <c:v>26.037731170654297</c:v>
                </c:pt>
                <c:pt idx="41">
                  <c:v>27.277406692504883</c:v>
                </c:pt>
                <c:pt idx="42">
                  <c:v>28.516464233398438</c:v>
                </c:pt>
                <c:pt idx="43">
                  <c:v>29.754859924316406</c:v>
                </c:pt>
                <c:pt idx="44">
                  <c:v>30.992538452148438</c:v>
                </c:pt>
                <c:pt idx="45">
                  <c:v>32.229549407958984</c:v>
                </c:pt>
                <c:pt idx="46">
                  <c:v>33.465927124023438</c:v>
                </c:pt>
                <c:pt idx="47">
                  <c:v>34.70172119140625</c:v>
                </c:pt>
                <c:pt idx="48">
                  <c:v>35.936958312988281</c:v>
                </c:pt>
                <c:pt idx="49">
                  <c:v>37.171680450439453</c:v>
                </c:pt>
                <c:pt idx="50">
                  <c:v>38.405937194824219</c:v>
                </c:pt>
                <c:pt idx="51">
                  <c:v>39.6397705078125</c:v>
                </c:pt>
                <c:pt idx="52">
                  <c:v>40.873222351074219</c:v>
                </c:pt>
                <c:pt idx="53">
                  <c:v>42.106338500976562</c:v>
                </c:pt>
                <c:pt idx="54">
                  <c:v>43.339145660400391</c:v>
                </c:pt>
                <c:pt idx="55">
                  <c:v>44.571685791015625</c:v>
                </c:pt>
                <c:pt idx="56">
                  <c:v>46.082271575927734</c:v>
                </c:pt>
                <c:pt idx="57">
                  <c:v>47.612968444824219</c:v>
                </c:pt>
                <c:pt idx="58">
                  <c:v>49.143478393554688</c:v>
                </c:pt>
                <c:pt idx="59">
                  <c:v>50.672229766845703</c:v>
                </c:pt>
                <c:pt idx="60">
                  <c:v>52.199954986572266</c:v>
                </c:pt>
                <c:pt idx="61">
                  <c:v>53.726852416992188</c:v>
                </c:pt>
                <c:pt idx="62">
                  <c:v>55.252918243408203</c:v>
                </c:pt>
                <c:pt idx="63">
                  <c:v>56.778209686279297</c:v>
                </c:pt>
                <c:pt idx="64">
                  <c:v>58.302761077880859</c:v>
                </c:pt>
                <c:pt idx="65">
                  <c:v>59.826637268066406</c:v>
                </c:pt>
                <c:pt idx="66">
                  <c:v>61.349853515625</c:v>
                </c:pt>
                <c:pt idx="67">
                  <c:v>62.872470855712891</c:v>
                </c:pt>
                <c:pt idx="68">
                  <c:v>64.39453125</c:v>
                </c:pt>
                <c:pt idx="69">
                  <c:v>65.916069030761719</c:v>
                </c:pt>
                <c:pt idx="70">
                  <c:v>67.437118530273438</c:v>
                </c:pt>
                <c:pt idx="71">
                  <c:v>68.957725524902344</c:v>
                </c:pt>
                <c:pt idx="72">
                  <c:v>70.477920532226562</c:v>
                </c:pt>
                <c:pt idx="73">
                  <c:v>71.997734069824219</c:v>
                </c:pt>
                <c:pt idx="74">
                  <c:v>73.5172119140625</c:v>
                </c:pt>
                <c:pt idx="75">
                  <c:v>75.036392211914062</c:v>
                </c:pt>
                <c:pt idx="76">
                  <c:v>76.555305480957031</c:v>
                </c:pt>
                <c:pt idx="77">
                  <c:v>78.073982238769531</c:v>
                </c:pt>
                <c:pt idx="78">
                  <c:v>79.687644958496094</c:v>
                </c:pt>
                <c:pt idx="79">
                  <c:v>81.523017883300781</c:v>
                </c:pt>
                <c:pt idx="80">
                  <c:v>83.358108520507812</c:v>
                </c:pt>
                <c:pt idx="81">
                  <c:v>85.19110107421875</c:v>
                </c:pt>
                <c:pt idx="82">
                  <c:v>87.022956848144531</c:v>
                </c:pt>
                <c:pt idx="83">
                  <c:v>88.85400390625</c:v>
                </c:pt>
                <c:pt idx="84">
                  <c:v>90.684150695800781</c:v>
                </c:pt>
                <c:pt idx="85">
                  <c:v>92.51348876953125</c:v>
                </c:pt>
                <c:pt idx="86">
                  <c:v>94.342033386230469</c:v>
                </c:pt>
                <c:pt idx="87">
                  <c:v>96.169837951660156</c:v>
                </c:pt>
                <c:pt idx="88">
                  <c:v>97.996932983398438</c:v>
                </c:pt>
                <c:pt idx="89">
                  <c:v>99.8233642578125</c:v>
                </c:pt>
                <c:pt idx="90">
                  <c:v>101.64915466308594</c:v>
                </c:pt>
                <c:pt idx="91">
                  <c:v>103.47435760498047</c:v>
                </c:pt>
                <c:pt idx="92">
                  <c:v>105.29898834228516</c:v>
                </c:pt>
                <c:pt idx="93">
                  <c:v>107.12309265136719</c:v>
                </c:pt>
                <c:pt idx="94">
                  <c:v>108.94669342041016</c:v>
                </c:pt>
                <c:pt idx="95">
                  <c:v>110.76988983154297</c:v>
                </c:pt>
                <c:pt idx="96">
                  <c:v>112.59268951416016</c:v>
                </c:pt>
                <c:pt idx="97">
                  <c:v>114.41509246826172</c:v>
                </c:pt>
                <c:pt idx="98">
                  <c:v>116.23711395263672</c:v>
                </c:pt>
                <c:pt idx="99">
                  <c:v>118.05879211425781</c:v>
                </c:pt>
                <c:pt idx="100">
                  <c:v>119.88014984130859</c:v>
                </c:pt>
                <c:pt idx="101">
                  <c:v>121.70122528076172</c:v>
                </c:pt>
                <c:pt idx="102">
                  <c:v>123.52204895019531</c:v>
                </c:pt>
                <c:pt idx="103">
                  <c:v>125.34264373779297</c:v>
                </c:pt>
                <c:pt idx="104">
                  <c:v>127.16303253173828</c:v>
                </c:pt>
                <c:pt idx="105">
                  <c:v>128.65855407714844</c:v>
                </c:pt>
              </c:numCache>
            </c:numRef>
          </c:yVal>
          <c:smooth val="1"/>
          <c:extLst>
            <c:ext xmlns:c16="http://schemas.microsoft.com/office/drawing/2014/chart" uri="{C3380CC4-5D6E-409C-BE32-E72D297353CC}">
              <c16:uniqueId val="{00000001-6586-AD40-B92C-19DE54FFC852}"/>
            </c:ext>
          </c:extLst>
        </c:ser>
        <c:ser>
          <c:idx val="1"/>
          <c:order val="2"/>
          <c:tx>
            <c:v>0.2 mm</c:v>
          </c:tx>
          <c:spPr>
            <a:ln w="38100" cap="rnd">
              <a:solidFill>
                <a:schemeClr val="tx2">
                  <a:lumMod val="25000"/>
                  <a:lumOff val="75000"/>
                </a:schemeClr>
              </a:solidFill>
              <a:round/>
            </a:ln>
            <a:effectLst/>
          </c:spPr>
          <c:marker>
            <c:symbol val="none"/>
          </c:marker>
          <c:xVal>
            <c:numRef>
              <c:f>'G2'!$W$36:$W$159</c:f>
              <c:numCache>
                <c:formatCode>General</c:formatCode>
                <c:ptCount val="124"/>
                <c:pt idx="0">
                  <c:v>0</c:v>
                </c:pt>
                <c:pt idx="1">
                  <c:v>3.1249999921101335E-8</c:v>
                </c:pt>
                <c:pt idx="2">
                  <c:v>5.4687500750105755E-8</c:v>
                </c:pt>
                <c:pt idx="3">
                  <c:v>7.8124998026396497E-8</c:v>
                </c:pt>
                <c:pt idx="4">
                  <c:v>1.1328125282261681E-7</c:v>
                </c:pt>
                <c:pt idx="5">
                  <c:v>1.6601562435880624E-7</c:v>
                </c:pt>
                <c:pt idx="6">
                  <c:v>2.1875000300042302E-7</c:v>
                </c:pt>
                <c:pt idx="7">
                  <c:v>2.7148436743118509E-7</c:v>
                </c:pt>
                <c:pt idx="8">
                  <c:v>3.5058593539361027E-7</c:v>
                </c:pt>
                <c:pt idx="9">
                  <c:v>4.6923827312639332E-7</c:v>
                </c:pt>
                <c:pt idx="10">
                  <c:v>6.472167797255679E-7</c:v>
                </c:pt>
                <c:pt idx="11">
                  <c:v>9.141845680460392E-7</c:v>
                </c:pt>
                <c:pt idx="12">
                  <c:v>1.3146362789484556E-6</c:v>
                </c:pt>
                <c:pt idx="13">
                  <c:v>1.9153137600369519E-6</c:v>
                </c:pt>
                <c:pt idx="14">
                  <c:v>2.5159911274386104E-6</c:v>
                </c:pt>
                <c:pt idx="15">
                  <c:v>3.1166687222139444E-6</c:v>
                </c:pt>
                <c:pt idx="16">
                  <c:v>4.0176851143769454E-6</c:v>
                </c:pt>
                <c:pt idx="17">
                  <c:v>5.369209247874096E-6</c:v>
                </c:pt>
                <c:pt idx="18">
                  <c:v>7.3964956754934974E-6</c:v>
                </c:pt>
                <c:pt idx="19">
                  <c:v>1.043742577166995E-5</c:v>
                </c:pt>
                <c:pt idx="20">
                  <c:v>1.4998820006439928E-5</c:v>
                </c:pt>
                <c:pt idx="21">
                  <c:v>1.9560215150704607E-5</c:v>
                </c:pt>
                <c:pt idx="22">
                  <c:v>2.4121609385474585E-5</c:v>
                </c:pt>
                <c:pt idx="23">
                  <c:v>3.0963703466113657E-5</c:v>
                </c:pt>
                <c:pt idx="24">
                  <c:v>4.1226838220609352E-5</c:v>
                </c:pt>
                <c:pt idx="25">
                  <c:v>5.6621545809321105E-5</c:v>
                </c:pt>
                <c:pt idx="26">
                  <c:v>7.6621545304078609E-5</c:v>
                </c:pt>
                <c:pt idx="27">
                  <c:v>9.6621544798836112E-5</c:v>
                </c:pt>
                <c:pt idx="28">
                  <c:v>1.1662154429359362E-4</c:v>
                </c:pt>
                <c:pt idx="29">
                  <c:v>1.3662154378835112E-4</c:v>
                </c:pt>
                <c:pt idx="30">
                  <c:v>1.5662155055906624E-4</c:v>
                </c:pt>
                <c:pt idx="31">
                  <c:v>1.7662154277786613E-4</c:v>
                </c:pt>
                <c:pt idx="32">
                  <c:v>1.9662154954858124E-4</c:v>
                </c:pt>
                <c:pt idx="33">
                  <c:v>2.1662154176738113E-4</c:v>
                </c:pt>
                <c:pt idx="34">
                  <c:v>2.3662154853809625E-4</c:v>
                </c:pt>
                <c:pt idx="35">
                  <c:v>2.5662154075689614E-4</c:v>
                </c:pt>
                <c:pt idx="36">
                  <c:v>2.7662154752761126E-4</c:v>
                </c:pt>
                <c:pt idx="37">
                  <c:v>2.9662155429832637E-4</c:v>
                </c:pt>
                <c:pt idx="38">
                  <c:v>3.1662156106904149E-4</c:v>
                </c:pt>
                <c:pt idx="39">
                  <c:v>3.3662153873592615E-4</c:v>
                </c:pt>
                <c:pt idx="40">
                  <c:v>3.5662154550664127E-4</c:v>
                </c:pt>
                <c:pt idx="41">
                  <c:v>3.7662155227735639E-4</c:v>
                </c:pt>
                <c:pt idx="42">
                  <c:v>3.966215590480715E-4</c:v>
                </c:pt>
                <c:pt idx="43">
                  <c:v>4.1662153671495616E-4</c:v>
                </c:pt>
                <c:pt idx="44">
                  <c:v>4.3662154348567128E-4</c:v>
                </c:pt>
                <c:pt idx="45">
                  <c:v>4.566215502563864E-4</c:v>
                </c:pt>
                <c:pt idx="46">
                  <c:v>4.7662155702710152E-4</c:v>
                </c:pt>
                <c:pt idx="47">
                  <c:v>4.9662153469398618E-4</c:v>
                </c:pt>
                <c:pt idx="48">
                  <c:v>5.1662157056853175E-4</c:v>
                </c:pt>
                <c:pt idx="49">
                  <c:v>5.3662154823541641E-4</c:v>
                </c:pt>
                <c:pt idx="50">
                  <c:v>5.5662152590230107E-4</c:v>
                </c:pt>
                <c:pt idx="51">
                  <c:v>5.7662156177684665E-4</c:v>
                </c:pt>
                <c:pt idx="52">
                  <c:v>5.9662153944373131E-4</c:v>
                </c:pt>
                <c:pt idx="53">
                  <c:v>6.1662157531827688E-4</c:v>
                </c:pt>
                <c:pt idx="54">
                  <c:v>6.3662155298516154E-4</c:v>
                </c:pt>
                <c:pt idx="55">
                  <c:v>6.566215306520462E-4</c:v>
                </c:pt>
                <c:pt idx="56">
                  <c:v>6.7662156652659178E-4</c:v>
                </c:pt>
                <c:pt idx="57">
                  <c:v>6.9662154419347644E-4</c:v>
                </c:pt>
                <c:pt idx="58">
                  <c:v>7.166215218603611E-4</c:v>
                </c:pt>
                <c:pt idx="59">
                  <c:v>7.3662155773490667E-4</c:v>
                </c:pt>
                <c:pt idx="60">
                  <c:v>7.5662153540179133E-4</c:v>
                </c:pt>
                <c:pt idx="61">
                  <c:v>7.7662157127633691E-4</c:v>
                </c:pt>
                <c:pt idx="62">
                  <c:v>7.9662154894322157E-4</c:v>
                </c:pt>
                <c:pt idx="63">
                  <c:v>8.1662152661010623E-4</c:v>
                </c:pt>
                <c:pt idx="64">
                  <c:v>8.366215624846518E-4</c:v>
                </c:pt>
                <c:pt idx="65">
                  <c:v>8.5662154015153646E-4</c:v>
                </c:pt>
                <c:pt idx="66">
                  <c:v>8.7662151781842113E-4</c:v>
                </c:pt>
                <c:pt idx="67">
                  <c:v>8.966215536929667E-4</c:v>
                </c:pt>
                <c:pt idx="68">
                  <c:v>9.1662153135985136E-4</c:v>
                </c:pt>
                <c:pt idx="69">
                  <c:v>9.3662156723439693E-4</c:v>
                </c:pt>
                <c:pt idx="70">
                  <c:v>9.566215449012816E-4</c:v>
                </c:pt>
                <c:pt idx="71">
                  <c:v>9.7662152256816626E-4</c:v>
                </c:pt>
                <c:pt idx="72">
                  <c:v>9.9662155844271183E-4</c:v>
                </c:pt>
                <c:pt idx="73">
                  <c:v>1.0166215943172574E-3</c:v>
                </c:pt>
                <c:pt idx="74">
                  <c:v>1.0366215137764812E-3</c:v>
                </c:pt>
                <c:pt idx="75">
                  <c:v>1.0566215496510267E-3</c:v>
                </c:pt>
                <c:pt idx="76">
                  <c:v>1.0766215855255723E-3</c:v>
                </c:pt>
                <c:pt idx="77">
                  <c:v>1.096621504984796E-3</c:v>
                </c:pt>
                <c:pt idx="78">
                  <c:v>1.1166215408593416E-3</c:v>
                </c:pt>
                <c:pt idx="79">
                  <c:v>1.1366215767338872E-3</c:v>
                </c:pt>
                <c:pt idx="80">
                  <c:v>1.1566214961931109E-3</c:v>
                </c:pt>
                <c:pt idx="81">
                  <c:v>1.1766215320676565E-3</c:v>
                </c:pt>
                <c:pt idx="82">
                  <c:v>1.1966215679422021E-3</c:v>
                </c:pt>
                <c:pt idx="83">
                  <c:v>1.2166216038167477E-3</c:v>
                </c:pt>
                <c:pt idx="84">
                  <c:v>1.2366215232759714E-3</c:v>
                </c:pt>
                <c:pt idx="85">
                  <c:v>1.256621559150517E-3</c:v>
                </c:pt>
                <c:pt idx="86">
                  <c:v>1.2766215950250626E-3</c:v>
                </c:pt>
                <c:pt idx="87">
                  <c:v>1.2966215144842863E-3</c:v>
                </c:pt>
                <c:pt idx="88">
                  <c:v>1.3166215503588319E-3</c:v>
                </c:pt>
                <c:pt idx="89">
                  <c:v>1.3366215862333775E-3</c:v>
                </c:pt>
                <c:pt idx="90">
                  <c:v>1.3566215056926012E-3</c:v>
                </c:pt>
                <c:pt idx="91">
                  <c:v>1.3766215415671468E-3</c:v>
                </c:pt>
                <c:pt idx="92">
                  <c:v>1.3966215774416924E-3</c:v>
                </c:pt>
                <c:pt idx="93">
                  <c:v>1.4166214969009161E-3</c:v>
                </c:pt>
                <c:pt idx="94">
                  <c:v>1.4366215327754617E-3</c:v>
                </c:pt>
                <c:pt idx="95">
                  <c:v>1.4566215686500072E-3</c:v>
                </c:pt>
                <c:pt idx="96">
                  <c:v>1.4766216045245528E-3</c:v>
                </c:pt>
                <c:pt idx="97">
                  <c:v>1.4966215239837766E-3</c:v>
                </c:pt>
                <c:pt idx="98">
                  <c:v>1.5166215598583221E-3</c:v>
                </c:pt>
                <c:pt idx="99">
                  <c:v>1.5366215957328677E-3</c:v>
                </c:pt>
                <c:pt idx="100">
                  <c:v>1.5566215151920915E-3</c:v>
                </c:pt>
                <c:pt idx="101">
                  <c:v>1.576621551066637E-3</c:v>
                </c:pt>
                <c:pt idx="102">
                  <c:v>1.5966215869411826E-3</c:v>
                </c:pt>
                <c:pt idx="103">
                  <c:v>1.6166215064004064E-3</c:v>
                </c:pt>
                <c:pt idx="104">
                  <c:v>1.6366215422749519E-3</c:v>
                </c:pt>
                <c:pt idx="105">
                  <c:v>1.6566215781494975E-3</c:v>
                </c:pt>
                <c:pt idx="106">
                  <c:v>1.6766214976087213E-3</c:v>
                </c:pt>
                <c:pt idx="107">
                  <c:v>1.6966215334832668E-3</c:v>
                </c:pt>
                <c:pt idx="108">
                  <c:v>1.7166215693578124E-3</c:v>
                </c:pt>
                <c:pt idx="109">
                  <c:v>1.7366214888170362E-3</c:v>
                </c:pt>
                <c:pt idx="110">
                  <c:v>1.7566215246915817E-3</c:v>
                </c:pt>
                <c:pt idx="111">
                  <c:v>1.7766215605661273E-3</c:v>
                </c:pt>
                <c:pt idx="112">
                  <c:v>1.7966215964406729E-3</c:v>
                </c:pt>
                <c:pt idx="113">
                  <c:v>1.8166215158998966E-3</c:v>
                </c:pt>
                <c:pt idx="114">
                  <c:v>1.8366215517744422E-3</c:v>
                </c:pt>
                <c:pt idx="115">
                  <c:v>1.8566215876489878E-3</c:v>
                </c:pt>
                <c:pt idx="116">
                  <c:v>1.8766215071082115E-3</c:v>
                </c:pt>
                <c:pt idx="117">
                  <c:v>1.8966215429827571E-3</c:v>
                </c:pt>
                <c:pt idx="118">
                  <c:v>1.9166215788573027E-3</c:v>
                </c:pt>
                <c:pt idx="119">
                  <c:v>1.9366214983165264E-3</c:v>
                </c:pt>
                <c:pt idx="120">
                  <c:v>1.9566216506063938E-3</c:v>
                </c:pt>
                <c:pt idx="121">
                  <c:v>1.9766215700656176E-3</c:v>
                </c:pt>
                <c:pt idx="122">
                  <c:v>1.9966214895248413E-3</c:v>
                </c:pt>
                <c:pt idx="123">
                  <c:v>2.0000000949949026E-3</c:v>
                </c:pt>
              </c:numCache>
            </c:numRef>
          </c:xVal>
          <c:yVal>
            <c:numRef>
              <c:f>'G2'!$X$36:$X$159</c:f>
              <c:numCache>
                <c:formatCode>General</c:formatCode>
                <c:ptCount val="124"/>
                <c:pt idx="0">
                  <c:v>0</c:v>
                </c:pt>
                <c:pt idx="1">
                  <c:v>2.5176901544909924E-5</c:v>
                </c:pt>
                <c:pt idx="2">
                  <c:v>3.3471416827524081E-5</c:v>
                </c:pt>
                <c:pt idx="3">
                  <c:v>1.3332087291928474E-5</c:v>
                </c:pt>
                <c:pt idx="4">
                  <c:v>8.1180669440072961E-6</c:v>
                </c:pt>
                <c:pt idx="5">
                  <c:v>1.6574671235503047E-6</c:v>
                </c:pt>
                <c:pt idx="6">
                  <c:v>1.2619521783108212E-7</c:v>
                </c:pt>
                <c:pt idx="7">
                  <c:v>8.54627479895953E-9</c:v>
                </c:pt>
                <c:pt idx="8">
                  <c:v>8.5317475306823098E-10</c:v>
                </c:pt>
                <c:pt idx="9">
                  <c:v>8.5307594321903935E-11</c:v>
                </c:pt>
                <c:pt idx="10">
                  <c:v>8.5299623267531821E-12</c:v>
                </c:pt>
                <c:pt idx="11">
                  <c:v>8.5288205534453376E-13</c:v>
                </c:pt>
                <c:pt idx="12">
                  <c:v>8.5271118508215005E-14</c:v>
                </c:pt>
                <c:pt idx="13">
                  <c:v>7.6045922469347715E-5</c:v>
                </c:pt>
                <c:pt idx="14">
                  <c:v>6.2097044428810477E-4</c:v>
                </c:pt>
                <c:pt idx="15">
                  <c:v>1.3622221304103732E-3</c:v>
                </c:pt>
                <c:pt idx="16">
                  <c:v>2.7222787030041218E-3</c:v>
                </c:pt>
                <c:pt idx="17">
                  <c:v>5.1591764204204082E-3</c:v>
                </c:pt>
                <c:pt idx="18">
                  <c:v>9.4361603260040283E-3</c:v>
                </c:pt>
                <c:pt idx="19">
                  <c:v>1.9453452900052071E-2</c:v>
                </c:pt>
                <c:pt idx="20">
                  <c:v>4.4578377157449722E-2</c:v>
                </c:pt>
                <c:pt idx="21">
                  <c:v>9.062475711107254E-2</c:v>
                </c:pt>
                <c:pt idx="22">
                  <c:v>0.14281608164310455</c:v>
                </c:pt>
                <c:pt idx="23">
                  <c:v>0.22480560839176178</c:v>
                </c:pt>
                <c:pt idx="24">
                  <c:v>0.36154282093048096</c:v>
                </c:pt>
                <c:pt idx="25">
                  <c:v>0.59915691614151001</c:v>
                </c:pt>
                <c:pt idx="26">
                  <c:v>0.95096510648727417</c:v>
                </c:pt>
                <c:pt idx="27">
                  <c:v>1.3745495080947876</c:v>
                </c:pt>
                <c:pt idx="28">
                  <c:v>1.8980820178985596</c:v>
                </c:pt>
                <c:pt idx="29">
                  <c:v>2.4548780918121338</c:v>
                </c:pt>
                <c:pt idx="30">
                  <c:v>3.0347840785980225</c:v>
                </c:pt>
                <c:pt idx="31">
                  <c:v>3.6419987678527832</c:v>
                </c:pt>
                <c:pt idx="32">
                  <c:v>4.2699790000915527</c:v>
                </c:pt>
                <c:pt idx="33">
                  <c:v>4.9615025520324707</c:v>
                </c:pt>
                <c:pt idx="34">
                  <c:v>5.6849994659423828</c:v>
                </c:pt>
                <c:pt idx="35">
                  <c:v>6.4964756965637207</c:v>
                </c:pt>
                <c:pt idx="36">
                  <c:v>7.4624700546264648</c:v>
                </c:pt>
                <c:pt idx="37">
                  <c:v>8.3320751190185547</c:v>
                </c:pt>
                <c:pt idx="38">
                  <c:v>9.2197999954223633</c:v>
                </c:pt>
                <c:pt idx="39">
                  <c:v>10.166407585144043</c:v>
                </c:pt>
                <c:pt idx="40">
                  <c:v>11.117636680603027</c:v>
                </c:pt>
                <c:pt idx="41">
                  <c:v>12.088860511779785</c:v>
                </c:pt>
                <c:pt idx="42">
                  <c:v>13.077715873718262</c:v>
                </c:pt>
                <c:pt idx="43">
                  <c:v>14.07636547088623</c:v>
                </c:pt>
                <c:pt idx="44">
                  <c:v>15.092451095581055</c:v>
                </c:pt>
                <c:pt idx="45">
                  <c:v>16.126535415649414</c:v>
                </c:pt>
                <c:pt idx="46">
                  <c:v>17.237140655517578</c:v>
                </c:pt>
                <c:pt idx="47">
                  <c:v>18.359611511230469</c:v>
                </c:pt>
                <c:pt idx="48">
                  <c:v>19.534624099731445</c:v>
                </c:pt>
                <c:pt idx="49">
                  <c:v>20.742269515991211</c:v>
                </c:pt>
                <c:pt idx="50">
                  <c:v>21.95195198059082</c:v>
                </c:pt>
                <c:pt idx="51">
                  <c:v>23.176460266113281</c:v>
                </c:pt>
                <c:pt idx="52">
                  <c:v>24.419002532958984</c:v>
                </c:pt>
                <c:pt idx="53">
                  <c:v>25.676929473876953</c:v>
                </c:pt>
                <c:pt idx="54">
                  <c:v>26.949653625488281</c:v>
                </c:pt>
                <c:pt idx="55">
                  <c:v>28.237125396728516</c:v>
                </c:pt>
                <c:pt idx="56">
                  <c:v>29.539188385009766</c:v>
                </c:pt>
                <c:pt idx="57">
                  <c:v>30.861856460571289</c:v>
                </c:pt>
                <c:pt idx="58">
                  <c:v>32.24951171875</c:v>
                </c:pt>
                <c:pt idx="59">
                  <c:v>33.643745422363281</c:v>
                </c:pt>
                <c:pt idx="60">
                  <c:v>35.047321319580078</c:v>
                </c:pt>
                <c:pt idx="61">
                  <c:v>36.463386535644531</c:v>
                </c:pt>
                <c:pt idx="62">
                  <c:v>37.914211273193359</c:v>
                </c:pt>
                <c:pt idx="63">
                  <c:v>39.411708831787109</c:v>
                </c:pt>
                <c:pt idx="64">
                  <c:v>40.913364410400391</c:v>
                </c:pt>
                <c:pt idx="65">
                  <c:v>42.426113128662109</c:v>
                </c:pt>
                <c:pt idx="66">
                  <c:v>43.951137542724609</c:v>
                </c:pt>
                <c:pt idx="67">
                  <c:v>45.488689422607422</c:v>
                </c:pt>
                <c:pt idx="68">
                  <c:v>47.038772583007812</c:v>
                </c:pt>
                <c:pt idx="69">
                  <c:v>48.601345062255859</c:v>
                </c:pt>
                <c:pt idx="70">
                  <c:v>50.176120758056641</c:v>
                </c:pt>
                <c:pt idx="71">
                  <c:v>51.812911987304688</c:v>
                </c:pt>
                <c:pt idx="72">
                  <c:v>53.465591430664062</c:v>
                </c:pt>
                <c:pt idx="73">
                  <c:v>55.123374938964844</c:v>
                </c:pt>
                <c:pt idx="74">
                  <c:v>56.791610717773438</c:v>
                </c:pt>
                <c:pt idx="75">
                  <c:v>58.474575042724609</c:v>
                </c:pt>
                <c:pt idx="76">
                  <c:v>60.165744781494141</c:v>
                </c:pt>
                <c:pt idx="77">
                  <c:v>61.867713928222656</c:v>
                </c:pt>
                <c:pt idx="78">
                  <c:v>63.580787658691406</c:v>
                </c:pt>
                <c:pt idx="79">
                  <c:v>65.304962158203125</c:v>
                </c:pt>
                <c:pt idx="80">
                  <c:v>67.040176391601562</c:v>
                </c:pt>
                <c:pt idx="81">
                  <c:v>68.833808898925781</c:v>
                </c:pt>
                <c:pt idx="82">
                  <c:v>70.639022827148438</c:v>
                </c:pt>
                <c:pt idx="83">
                  <c:v>72.449531555175781</c:v>
                </c:pt>
                <c:pt idx="84">
                  <c:v>74.269783020019531</c:v>
                </c:pt>
                <c:pt idx="85">
                  <c:v>76.100318908691406</c:v>
                </c:pt>
                <c:pt idx="86">
                  <c:v>77.964942932128906</c:v>
                </c:pt>
                <c:pt idx="87">
                  <c:v>79.870498657226562</c:v>
                </c:pt>
                <c:pt idx="88">
                  <c:v>81.776809692382812</c:v>
                </c:pt>
                <c:pt idx="89">
                  <c:v>83.691688537597656</c:v>
                </c:pt>
                <c:pt idx="90">
                  <c:v>85.6162109375</c:v>
                </c:pt>
                <c:pt idx="91">
                  <c:v>87.550498962402344</c:v>
                </c:pt>
                <c:pt idx="92">
                  <c:v>89.494544982910156</c:v>
                </c:pt>
                <c:pt idx="93">
                  <c:v>91.448310852050781</c:v>
                </c:pt>
                <c:pt idx="94">
                  <c:v>93.411758422851562</c:v>
                </c:pt>
                <c:pt idx="95">
                  <c:v>95.384849548339844</c:v>
                </c:pt>
                <c:pt idx="96">
                  <c:v>97.367530822753906</c:v>
                </c:pt>
                <c:pt idx="97">
                  <c:v>99.359764099121094</c:v>
                </c:pt>
                <c:pt idx="98">
                  <c:v>101.36149597167969</c:v>
                </c:pt>
                <c:pt idx="99">
                  <c:v>103.37259674072266</c:v>
                </c:pt>
                <c:pt idx="100">
                  <c:v>105.40071868896484</c:v>
                </c:pt>
                <c:pt idx="101">
                  <c:v>107.43122100830078</c:v>
                </c:pt>
                <c:pt idx="102">
                  <c:v>109.47386932373047</c:v>
                </c:pt>
                <c:pt idx="103">
                  <c:v>111.5777587890625</c:v>
                </c:pt>
                <c:pt idx="104">
                  <c:v>113.67798614501953</c:v>
                </c:pt>
                <c:pt idx="105">
                  <c:v>115.78559112548828</c:v>
                </c:pt>
                <c:pt idx="106">
                  <c:v>117.90179443359375</c:v>
                </c:pt>
                <c:pt idx="107">
                  <c:v>120.02669525146484</c:v>
                </c:pt>
                <c:pt idx="108">
                  <c:v>122.18739318847656</c:v>
                </c:pt>
                <c:pt idx="109">
                  <c:v>124.37875366210938</c:v>
                </c:pt>
                <c:pt idx="110">
                  <c:v>126.57120513916016</c:v>
                </c:pt>
                <c:pt idx="111">
                  <c:v>128.77120971679688</c:v>
                </c:pt>
                <c:pt idx="112">
                  <c:v>130.97944641113281</c:v>
                </c:pt>
                <c:pt idx="113">
                  <c:v>133.19993591308594</c:v>
                </c:pt>
                <c:pt idx="114">
                  <c:v>135.42494201660156</c:v>
                </c:pt>
                <c:pt idx="115">
                  <c:v>137.65776062011719</c:v>
                </c:pt>
                <c:pt idx="116">
                  <c:v>139.89862060546875</c:v>
                </c:pt>
                <c:pt idx="117">
                  <c:v>142.14756774902344</c:v>
                </c:pt>
                <c:pt idx="118">
                  <c:v>144.40452575683594</c:v>
                </c:pt>
                <c:pt idx="119">
                  <c:v>146.66947937011719</c:v>
                </c:pt>
                <c:pt idx="120">
                  <c:v>148.94622802734375</c:v>
                </c:pt>
                <c:pt idx="121">
                  <c:v>151.22726440429688</c:v>
                </c:pt>
                <c:pt idx="122">
                  <c:v>153.56591796875</c:v>
                </c:pt>
                <c:pt idx="123">
                  <c:v>153.96136474609375</c:v>
                </c:pt>
              </c:numCache>
            </c:numRef>
          </c:yVal>
          <c:smooth val="1"/>
          <c:extLst>
            <c:ext xmlns:c16="http://schemas.microsoft.com/office/drawing/2014/chart" uri="{C3380CC4-5D6E-409C-BE32-E72D297353CC}">
              <c16:uniqueId val="{00000002-6586-AD40-B92C-19DE54FFC852}"/>
            </c:ext>
          </c:extLst>
        </c:ser>
        <c:ser>
          <c:idx val="2"/>
          <c:order val="3"/>
          <c:tx>
            <c:v>0.4 mm</c:v>
          </c:tx>
          <c:spPr>
            <a:ln w="38100" cap="rnd">
              <a:solidFill>
                <a:schemeClr val="tx2">
                  <a:lumMod val="50000"/>
                  <a:lumOff val="50000"/>
                </a:schemeClr>
              </a:solidFill>
              <a:round/>
            </a:ln>
            <a:effectLst/>
          </c:spPr>
          <c:marker>
            <c:symbol val="none"/>
          </c:marker>
          <c:xVal>
            <c:numRef>
              <c:f>'G2'!$E$36:$E$141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'G2'!$F$36:$F$141</c:f>
              <c:numCache>
                <c:formatCode>General</c:formatCode>
                <c:ptCount val="106"/>
                <c:pt idx="0">
                  <c:v>0</c:v>
                </c:pt>
                <c:pt idx="1">
                  <c:v>7.7005745843052864E-3</c:v>
                </c:pt>
                <c:pt idx="2">
                  <c:v>6.7510209977626801E-2</c:v>
                </c:pt>
                <c:pt idx="3">
                  <c:v>0.15736834704875946</c:v>
                </c:pt>
                <c:pt idx="4">
                  <c:v>0.29253309965133667</c:v>
                </c:pt>
                <c:pt idx="5">
                  <c:v>0.49605950713157654</c:v>
                </c:pt>
                <c:pt idx="6">
                  <c:v>0.8114396333694458</c:v>
                </c:pt>
                <c:pt idx="7">
                  <c:v>1.3494329452514648</c:v>
                </c:pt>
                <c:pt idx="8">
                  <c:v>2.0656495094299316</c:v>
                </c:pt>
                <c:pt idx="9">
                  <c:v>2.7894220352172852</c:v>
                </c:pt>
                <c:pt idx="10">
                  <c:v>3.520085334777832</c:v>
                </c:pt>
                <c:pt idx="11">
                  <c:v>4.2634706497192383</c:v>
                </c:pt>
                <c:pt idx="12">
                  <c:v>5.065035343170166</c:v>
                </c:pt>
                <c:pt idx="13">
                  <c:v>5.874110221862793</c:v>
                </c:pt>
                <c:pt idx="14">
                  <c:v>6.6908230781555176</c:v>
                </c:pt>
                <c:pt idx="15">
                  <c:v>7.5153112411499023</c:v>
                </c:pt>
                <c:pt idx="16">
                  <c:v>8.3775091171264648</c:v>
                </c:pt>
                <c:pt idx="17">
                  <c:v>9.2985858917236328</c:v>
                </c:pt>
                <c:pt idx="18">
                  <c:v>10.22710132598877</c:v>
                </c:pt>
                <c:pt idx="19">
                  <c:v>11.164947509765625</c:v>
                </c:pt>
                <c:pt idx="20">
                  <c:v>12.112247467041016</c:v>
                </c:pt>
                <c:pt idx="21">
                  <c:v>13.048727989196777</c:v>
                </c:pt>
                <c:pt idx="22">
                  <c:v>13.991725921630859</c:v>
                </c:pt>
                <c:pt idx="23">
                  <c:v>15.048441886901855</c:v>
                </c:pt>
                <c:pt idx="24">
                  <c:v>16.130119323730469</c:v>
                </c:pt>
                <c:pt idx="25">
                  <c:v>17.291204452514648</c:v>
                </c:pt>
                <c:pt idx="26">
                  <c:v>18.461050033569336</c:v>
                </c:pt>
                <c:pt idx="27">
                  <c:v>19.640043258666992</c:v>
                </c:pt>
                <c:pt idx="28">
                  <c:v>20.83085823059082</c:v>
                </c:pt>
                <c:pt idx="29">
                  <c:v>22.032369613647461</c:v>
                </c:pt>
                <c:pt idx="30">
                  <c:v>23.244487762451172</c:v>
                </c:pt>
                <c:pt idx="31">
                  <c:v>24.467218399047852</c:v>
                </c:pt>
                <c:pt idx="32">
                  <c:v>25.70050048828125</c:v>
                </c:pt>
                <c:pt idx="33">
                  <c:v>27.006452560424805</c:v>
                </c:pt>
                <c:pt idx="34">
                  <c:v>28.338254928588867</c:v>
                </c:pt>
                <c:pt idx="35">
                  <c:v>29.679632186889648</c:v>
                </c:pt>
                <c:pt idx="36">
                  <c:v>31.030488967895508</c:v>
                </c:pt>
                <c:pt idx="37">
                  <c:v>32.396049499511719</c:v>
                </c:pt>
                <c:pt idx="38">
                  <c:v>33.805995941162109</c:v>
                </c:pt>
                <c:pt idx="39">
                  <c:v>35.265304565429688</c:v>
                </c:pt>
                <c:pt idx="40">
                  <c:v>36.740180969238281</c:v>
                </c:pt>
                <c:pt idx="41">
                  <c:v>38.223308563232422</c:v>
                </c:pt>
                <c:pt idx="42">
                  <c:v>39.775993347167969</c:v>
                </c:pt>
                <c:pt idx="43">
                  <c:v>41.352298736572266</c:v>
                </c:pt>
                <c:pt idx="44">
                  <c:v>42.936607360839844</c:v>
                </c:pt>
                <c:pt idx="45">
                  <c:v>44.529838562011719</c:v>
                </c:pt>
                <c:pt idx="46">
                  <c:v>46.137088775634766</c:v>
                </c:pt>
                <c:pt idx="47">
                  <c:v>47.756427764892578</c:v>
                </c:pt>
                <c:pt idx="48">
                  <c:v>49.385646820068359</c:v>
                </c:pt>
                <c:pt idx="49">
                  <c:v>51.025119781494141</c:v>
                </c:pt>
                <c:pt idx="50">
                  <c:v>52.674892425537109</c:v>
                </c:pt>
                <c:pt idx="51">
                  <c:v>54.33489990234375</c:v>
                </c:pt>
                <c:pt idx="52">
                  <c:v>56.005058288574219</c:v>
                </c:pt>
                <c:pt idx="53">
                  <c:v>57.676589965820312</c:v>
                </c:pt>
                <c:pt idx="54">
                  <c:v>59.354717254638672</c:v>
                </c:pt>
                <c:pt idx="55">
                  <c:v>61.101783752441406</c:v>
                </c:pt>
                <c:pt idx="56">
                  <c:v>62.882328033447266</c:v>
                </c:pt>
                <c:pt idx="57">
                  <c:v>64.674057006835938</c:v>
                </c:pt>
                <c:pt idx="58">
                  <c:v>66.520889282226562</c:v>
                </c:pt>
                <c:pt idx="59">
                  <c:v>68.398368835449219</c:v>
                </c:pt>
                <c:pt idx="60">
                  <c:v>70.283943176269531</c:v>
                </c:pt>
                <c:pt idx="61">
                  <c:v>72.178939819335938</c:v>
                </c:pt>
                <c:pt idx="62">
                  <c:v>74.083526611328125</c:v>
                </c:pt>
                <c:pt idx="63">
                  <c:v>75.997650146484375</c:v>
                </c:pt>
                <c:pt idx="64">
                  <c:v>77.921249389648438</c:v>
                </c:pt>
                <c:pt idx="65">
                  <c:v>79.854255676269531</c:v>
                </c:pt>
                <c:pt idx="66">
                  <c:v>81.796585083007812</c:v>
                </c:pt>
                <c:pt idx="67">
                  <c:v>83.748176574707031</c:v>
                </c:pt>
                <c:pt idx="68">
                  <c:v>85.708946228027344</c:v>
                </c:pt>
                <c:pt idx="69">
                  <c:v>87.6832275390625</c:v>
                </c:pt>
                <c:pt idx="70">
                  <c:v>89.668212890625</c:v>
                </c:pt>
                <c:pt idx="71">
                  <c:v>91.723831176757812</c:v>
                </c:pt>
                <c:pt idx="72">
                  <c:v>93.787422180175781</c:v>
                </c:pt>
                <c:pt idx="73">
                  <c:v>95.859146118164062</c:v>
                </c:pt>
                <c:pt idx="74">
                  <c:v>97.940071105957031</c:v>
                </c:pt>
                <c:pt idx="75">
                  <c:v>100.03022003173828</c:v>
                </c:pt>
                <c:pt idx="76">
                  <c:v>102.12954711914062</c:v>
                </c:pt>
                <c:pt idx="77">
                  <c:v>104.23800659179688</c:v>
                </c:pt>
                <c:pt idx="78">
                  <c:v>106.35553741455078</c:v>
                </c:pt>
                <c:pt idx="79">
                  <c:v>108.48207855224609</c:v>
                </c:pt>
                <c:pt idx="80">
                  <c:v>110.6146240234375</c:v>
                </c:pt>
                <c:pt idx="81">
                  <c:v>112.75282287597656</c:v>
                </c:pt>
                <c:pt idx="82">
                  <c:v>114.96318054199219</c:v>
                </c:pt>
                <c:pt idx="83">
                  <c:v>117.18264007568359</c:v>
                </c:pt>
                <c:pt idx="84">
                  <c:v>119.40911102294922</c:v>
                </c:pt>
                <c:pt idx="85">
                  <c:v>121.64379119873047</c:v>
                </c:pt>
                <c:pt idx="86">
                  <c:v>123.89948272705078</c:v>
                </c:pt>
                <c:pt idx="87">
                  <c:v>126.63623046875</c:v>
                </c:pt>
                <c:pt idx="88">
                  <c:v>129.08482360839844</c:v>
                </c:pt>
                <c:pt idx="89">
                  <c:v>131.46180725097656</c:v>
                </c:pt>
                <c:pt idx="90">
                  <c:v>133.81625366210938</c:v>
                </c:pt>
                <c:pt idx="91">
                  <c:v>136.16580200195312</c:v>
                </c:pt>
                <c:pt idx="92">
                  <c:v>138.51786804199219</c:v>
                </c:pt>
                <c:pt idx="93">
                  <c:v>140.87567138671875</c:v>
                </c:pt>
                <c:pt idx="94">
                  <c:v>143.24057006835938</c:v>
                </c:pt>
                <c:pt idx="95">
                  <c:v>145.6131591796875</c:v>
                </c:pt>
                <c:pt idx="96">
                  <c:v>147.99362182617188</c:v>
                </c:pt>
                <c:pt idx="97">
                  <c:v>150.38204956054688</c:v>
                </c:pt>
                <c:pt idx="98">
                  <c:v>152.77842712402344</c:v>
                </c:pt>
                <c:pt idx="99">
                  <c:v>155.18275451660156</c:v>
                </c:pt>
                <c:pt idx="100">
                  <c:v>157.59498596191406</c:v>
                </c:pt>
                <c:pt idx="101">
                  <c:v>160.01506042480469</c:v>
                </c:pt>
                <c:pt idx="102">
                  <c:v>162.44294738769531</c:v>
                </c:pt>
                <c:pt idx="103">
                  <c:v>164.87861633300781</c:v>
                </c:pt>
                <c:pt idx="104">
                  <c:v>167.32197570800781</c:v>
                </c:pt>
                <c:pt idx="105">
                  <c:v>169.33596801757812</c:v>
                </c:pt>
              </c:numCache>
            </c:numRef>
          </c:yVal>
          <c:smooth val="1"/>
          <c:extLst>
            <c:ext xmlns:c16="http://schemas.microsoft.com/office/drawing/2014/chart" uri="{C3380CC4-5D6E-409C-BE32-E72D297353CC}">
              <c16:uniqueId val="{00000003-6586-AD40-B92C-19DE54FFC852}"/>
            </c:ext>
          </c:extLst>
        </c:ser>
        <c:ser>
          <c:idx val="3"/>
          <c:order val="4"/>
          <c:tx>
            <c:v>1 mm</c:v>
          </c:tx>
          <c:spPr>
            <a:ln w="38100" cap="rnd">
              <a:solidFill>
                <a:schemeClr val="tx2">
                  <a:lumMod val="75000"/>
                  <a:lumOff val="25000"/>
                </a:schemeClr>
              </a:solidFill>
              <a:round/>
            </a:ln>
            <a:effectLst/>
          </c:spPr>
          <c:marker>
            <c:symbol val="none"/>
          </c:marker>
          <c:xVal>
            <c:numRef>
              <c:f>'G2'!$T$36:$T$141</c:f>
              <c:numCache>
                <c:formatCode>General</c:formatCode>
                <c:ptCount val="106"/>
                <c:pt idx="0">
                  <c:v>0</c:v>
                </c:pt>
                <c:pt idx="1">
                  <c:v>1.9999999949504854E-6</c:v>
                </c:pt>
                <c:pt idx="2">
                  <c:v>3.9999999899009708E-6</c:v>
                </c:pt>
                <c:pt idx="3">
                  <c:v>7.0000000960135367E-6</c:v>
                </c:pt>
                <c:pt idx="4">
                  <c:v>1.1500000255182385E-5</c:v>
                </c:pt>
                <c:pt idx="5">
                  <c:v>1.8250000721309334E-5</c:v>
                </c:pt>
                <c:pt idx="6">
                  <c:v>2.8374999601510353E-5</c:v>
                </c:pt>
                <c:pt idx="7">
                  <c:v>4.3562500650295988E-5</c:v>
                </c:pt>
                <c:pt idx="8">
                  <c:v>6.3562496507074684E-5</c:v>
                </c:pt>
                <c:pt idx="9">
                  <c:v>8.3562503277789801E-5</c:v>
                </c:pt>
                <c:pt idx="10">
                  <c:v>1.035625027725473E-4</c:v>
                </c:pt>
                <c:pt idx="11">
                  <c:v>1.2356249499134719E-4</c:v>
                </c:pt>
                <c:pt idx="12">
                  <c:v>1.4356250176206231E-4</c:v>
                </c:pt>
                <c:pt idx="13">
                  <c:v>1.635624939808622E-4</c:v>
                </c:pt>
                <c:pt idx="14">
                  <c:v>1.8356250075157732E-4</c:v>
                </c:pt>
                <c:pt idx="15">
                  <c:v>2.0356249297037721E-4</c:v>
                </c:pt>
                <c:pt idx="16">
                  <c:v>2.2356249974109232E-4</c:v>
                </c:pt>
                <c:pt idx="17">
                  <c:v>2.4356250651180744E-4</c:v>
                </c:pt>
                <c:pt idx="18">
                  <c:v>2.6356251328252256E-4</c:v>
                </c:pt>
                <c:pt idx="19">
                  <c:v>2.8356249094940722E-4</c:v>
                </c:pt>
                <c:pt idx="20">
                  <c:v>3.0356249772012234E-4</c:v>
                </c:pt>
                <c:pt idx="21">
                  <c:v>3.2356250449083745E-4</c:v>
                </c:pt>
                <c:pt idx="22">
                  <c:v>3.4356251126155257E-4</c:v>
                </c:pt>
                <c:pt idx="23">
                  <c:v>3.6356248892843723E-4</c:v>
                </c:pt>
                <c:pt idx="24">
                  <c:v>3.8356249569915235E-4</c:v>
                </c:pt>
                <c:pt idx="25">
                  <c:v>4.0356250246986747E-4</c:v>
                </c:pt>
                <c:pt idx="26">
                  <c:v>4.2356250924058259E-4</c:v>
                </c:pt>
                <c:pt idx="27">
                  <c:v>4.4356248690746725E-4</c:v>
                </c:pt>
                <c:pt idx="28">
                  <c:v>4.6356249367818236E-4</c:v>
                </c:pt>
                <c:pt idx="29">
                  <c:v>4.8356250044889748E-4</c:v>
                </c:pt>
                <c:pt idx="30">
                  <c:v>5.035625072196126E-4</c:v>
                </c:pt>
                <c:pt idx="31">
                  <c:v>5.2356248488649726E-4</c:v>
                </c:pt>
                <c:pt idx="32">
                  <c:v>5.4356252076104283E-4</c:v>
                </c:pt>
                <c:pt idx="33">
                  <c:v>5.6356249842792749E-4</c:v>
                </c:pt>
                <c:pt idx="34">
                  <c:v>5.8356247609481215E-4</c:v>
                </c:pt>
                <c:pt idx="35">
                  <c:v>6.0356251196935773E-4</c:v>
                </c:pt>
                <c:pt idx="36">
                  <c:v>6.2356248963624239E-4</c:v>
                </c:pt>
                <c:pt idx="37">
                  <c:v>6.4356252551078796E-4</c:v>
                </c:pt>
                <c:pt idx="38">
                  <c:v>6.6356250317767262E-4</c:v>
                </c:pt>
                <c:pt idx="39">
                  <c:v>6.8356248084455729E-4</c:v>
                </c:pt>
                <c:pt idx="40">
                  <c:v>7.0356251671910286E-4</c:v>
                </c:pt>
                <c:pt idx="41">
                  <c:v>7.2356249438598752E-4</c:v>
                </c:pt>
                <c:pt idx="42">
                  <c:v>7.4356247205287218E-4</c:v>
                </c:pt>
                <c:pt idx="43">
                  <c:v>7.6356250792741776E-4</c:v>
                </c:pt>
                <c:pt idx="44">
                  <c:v>7.8356248559430242E-4</c:v>
                </c:pt>
                <c:pt idx="45">
                  <c:v>8.0356252146884799E-4</c:v>
                </c:pt>
                <c:pt idx="46">
                  <c:v>8.2356249913573265E-4</c:v>
                </c:pt>
                <c:pt idx="47">
                  <c:v>8.4356247680261731E-4</c:v>
                </c:pt>
                <c:pt idx="48">
                  <c:v>8.6356251267716289E-4</c:v>
                </c:pt>
                <c:pt idx="49">
                  <c:v>8.8356249034404755E-4</c:v>
                </c:pt>
                <c:pt idx="50">
                  <c:v>9.0356252621859312E-4</c:v>
                </c:pt>
                <c:pt idx="51">
                  <c:v>9.2356250388547778E-4</c:v>
                </c:pt>
                <c:pt idx="52">
                  <c:v>9.4356248155236244E-4</c:v>
                </c:pt>
                <c:pt idx="53">
                  <c:v>9.6356251742690802E-4</c:v>
                </c:pt>
                <c:pt idx="54">
                  <c:v>9.8356255330145359E-4</c:v>
                </c:pt>
                <c:pt idx="55">
                  <c:v>1.0035624727606773E-3</c:v>
                </c:pt>
                <c:pt idx="56">
                  <c:v>1.0235625086352229E-3</c:v>
                </c:pt>
                <c:pt idx="57">
                  <c:v>1.0435625445097685E-3</c:v>
                </c:pt>
                <c:pt idx="58">
                  <c:v>1.0635624639689922E-3</c:v>
                </c:pt>
                <c:pt idx="59">
                  <c:v>1.0835624998435378E-3</c:v>
                </c:pt>
                <c:pt idx="60">
                  <c:v>1.1035625357180834E-3</c:v>
                </c:pt>
                <c:pt idx="61">
                  <c:v>1.1235624551773071E-3</c:v>
                </c:pt>
                <c:pt idx="62">
                  <c:v>1.1435624910518527E-3</c:v>
                </c:pt>
                <c:pt idx="63">
                  <c:v>1.1635625269263983E-3</c:v>
                </c:pt>
                <c:pt idx="64">
                  <c:v>1.183562446385622E-3</c:v>
                </c:pt>
                <c:pt idx="65">
                  <c:v>1.2035624822601676E-3</c:v>
                </c:pt>
                <c:pt idx="66">
                  <c:v>1.2235625181347132E-3</c:v>
                </c:pt>
                <c:pt idx="67">
                  <c:v>1.2435625540092587E-3</c:v>
                </c:pt>
                <c:pt idx="68">
                  <c:v>1.2635624734684825E-3</c:v>
                </c:pt>
                <c:pt idx="69">
                  <c:v>1.2835625093430281E-3</c:v>
                </c:pt>
                <c:pt idx="70">
                  <c:v>1.3035625452175736E-3</c:v>
                </c:pt>
                <c:pt idx="71">
                  <c:v>1.3235624646767974E-3</c:v>
                </c:pt>
                <c:pt idx="72">
                  <c:v>1.343562500551343E-3</c:v>
                </c:pt>
                <c:pt idx="73">
                  <c:v>1.3635625364258885E-3</c:v>
                </c:pt>
                <c:pt idx="74">
                  <c:v>1.3835624558851123E-3</c:v>
                </c:pt>
                <c:pt idx="75">
                  <c:v>1.4035624917596579E-3</c:v>
                </c:pt>
                <c:pt idx="76">
                  <c:v>1.4235625276342034E-3</c:v>
                </c:pt>
                <c:pt idx="77">
                  <c:v>1.4435624470934272E-3</c:v>
                </c:pt>
                <c:pt idx="78">
                  <c:v>1.4635624829679728E-3</c:v>
                </c:pt>
                <c:pt idx="79">
                  <c:v>1.4835625188425183E-3</c:v>
                </c:pt>
                <c:pt idx="80">
                  <c:v>1.5035625547170639E-3</c:v>
                </c:pt>
                <c:pt idx="81">
                  <c:v>1.5235624741762877E-3</c:v>
                </c:pt>
                <c:pt idx="82">
                  <c:v>1.5435625100508332E-3</c:v>
                </c:pt>
                <c:pt idx="83">
                  <c:v>1.5635625459253788E-3</c:v>
                </c:pt>
                <c:pt idx="84">
                  <c:v>1.5835624653846025E-3</c:v>
                </c:pt>
                <c:pt idx="85">
                  <c:v>1.6035625012591481E-3</c:v>
                </c:pt>
                <c:pt idx="86">
                  <c:v>1.6235625371336937E-3</c:v>
                </c:pt>
                <c:pt idx="87">
                  <c:v>1.6435624565929174E-3</c:v>
                </c:pt>
                <c:pt idx="88">
                  <c:v>1.663562492467463E-3</c:v>
                </c:pt>
                <c:pt idx="89">
                  <c:v>1.6835625283420086E-3</c:v>
                </c:pt>
                <c:pt idx="90">
                  <c:v>1.7035624478012323E-3</c:v>
                </c:pt>
                <c:pt idx="91">
                  <c:v>1.7235624836757779E-3</c:v>
                </c:pt>
                <c:pt idx="92">
                  <c:v>1.7435625195503235E-3</c:v>
                </c:pt>
                <c:pt idx="93">
                  <c:v>1.7635625554248691E-3</c:v>
                </c:pt>
                <c:pt idx="94">
                  <c:v>1.7835624748840928E-3</c:v>
                </c:pt>
                <c:pt idx="95">
                  <c:v>1.8035625107586384E-3</c:v>
                </c:pt>
                <c:pt idx="96">
                  <c:v>1.823562546633184E-3</c:v>
                </c:pt>
                <c:pt idx="97">
                  <c:v>1.8435624660924077E-3</c:v>
                </c:pt>
                <c:pt idx="98">
                  <c:v>1.8635625019669533E-3</c:v>
                </c:pt>
                <c:pt idx="99">
                  <c:v>1.8835625378414989E-3</c:v>
                </c:pt>
                <c:pt idx="100">
                  <c:v>1.9035624573007226E-3</c:v>
                </c:pt>
                <c:pt idx="101">
                  <c:v>1.9235624931752682E-3</c:v>
                </c:pt>
                <c:pt idx="102">
                  <c:v>1.9435625290498137E-3</c:v>
                </c:pt>
                <c:pt idx="103">
                  <c:v>1.9635625649243593E-3</c:v>
                </c:pt>
                <c:pt idx="104">
                  <c:v>1.9835624843835831E-3</c:v>
                </c:pt>
                <c:pt idx="105">
                  <c:v>2.0000000949949026E-3</c:v>
                </c:pt>
              </c:numCache>
            </c:numRef>
          </c:xVal>
          <c:yVal>
            <c:numRef>
              <c:f>'G2'!$U$36:$U$141</c:f>
              <c:numCache>
                <c:formatCode>General</c:formatCode>
                <c:ptCount val="106"/>
                <c:pt idx="0">
                  <c:v>0</c:v>
                </c:pt>
                <c:pt idx="1">
                  <c:v>1.7350977286696434E-2</c:v>
                </c:pt>
                <c:pt idx="2">
                  <c:v>0.1520162969827652</c:v>
                </c:pt>
                <c:pt idx="3">
                  <c:v>0.35514578223228455</c:v>
                </c:pt>
                <c:pt idx="4">
                  <c:v>0.66196751594543457</c:v>
                </c:pt>
                <c:pt idx="5">
                  <c:v>1.1591572761535645</c:v>
                </c:pt>
                <c:pt idx="6">
                  <c:v>2.0502996444702148</c:v>
                </c:pt>
                <c:pt idx="7">
                  <c:v>3.3976461887359619</c:v>
                </c:pt>
                <c:pt idx="8">
                  <c:v>5.1866350173950195</c:v>
                </c:pt>
                <c:pt idx="9">
                  <c:v>6.9878320693969727</c:v>
                </c:pt>
                <c:pt idx="10">
                  <c:v>8.798069953918457</c:v>
                </c:pt>
                <c:pt idx="11">
                  <c:v>10.659946441650391</c:v>
                </c:pt>
                <c:pt idx="12">
                  <c:v>12.565738677978516</c:v>
                </c:pt>
                <c:pt idx="13">
                  <c:v>14.47675609588623</c:v>
                </c:pt>
                <c:pt idx="14">
                  <c:v>16.392242431640625</c:v>
                </c:pt>
                <c:pt idx="15">
                  <c:v>18.311140060424805</c:v>
                </c:pt>
                <c:pt idx="16">
                  <c:v>20.232664108276367</c:v>
                </c:pt>
                <c:pt idx="17">
                  <c:v>22.154386520385742</c:v>
                </c:pt>
                <c:pt idx="18">
                  <c:v>24.078527450561523</c:v>
                </c:pt>
                <c:pt idx="19">
                  <c:v>26.005136489868164</c:v>
                </c:pt>
                <c:pt idx="20">
                  <c:v>27.931158065795898</c:v>
                </c:pt>
                <c:pt idx="21">
                  <c:v>29.859703063964844</c:v>
                </c:pt>
                <c:pt idx="22">
                  <c:v>31.790813446044922</c:v>
                </c:pt>
                <c:pt idx="23">
                  <c:v>33.733901977539062</c:v>
                </c:pt>
                <c:pt idx="24">
                  <c:v>35.727649688720703</c:v>
                </c:pt>
                <c:pt idx="25">
                  <c:v>37.723320007324219</c:v>
                </c:pt>
                <c:pt idx="26">
                  <c:v>39.720428466796875</c:v>
                </c:pt>
                <c:pt idx="27">
                  <c:v>41.720726013183594</c:v>
                </c:pt>
                <c:pt idx="28">
                  <c:v>43.724319458007812</c:v>
                </c:pt>
                <c:pt idx="29">
                  <c:v>45.731315612792969</c:v>
                </c:pt>
                <c:pt idx="30">
                  <c:v>47.7418212890625</c:v>
                </c:pt>
                <c:pt idx="31">
                  <c:v>49.755950927734375</c:v>
                </c:pt>
                <c:pt idx="32">
                  <c:v>51.773811340332031</c:v>
                </c:pt>
                <c:pt idx="33">
                  <c:v>53.795509338378906</c:v>
                </c:pt>
                <c:pt idx="34">
                  <c:v>55.821163177490234</c:v>
                </c:pt>
                <c:pt idx="35">
                  <c:v>57.850872039794922</c:v>
                </c:pt>
                <c:pt idx="36">
                  <c:v>59.884746551513672</c:v>
                </c:pt>
                <c:pt idx="37">
                  <c:v>61.922889709472656</c:v>
                </c:pt>
                <c:pt idx="38">
                  <c:v>63.965408325195312</c:v>
                </c:pt>
                <c:pt idx="39">
                  <c:v>66.012397766113281</c:v>
                </c:pt>
                <c:pt idx="40">
                  <c:v>68.063957214355469</c:v>
                </c:pt>
                <c:pt idx="41">
                  <c:v>70.120185852050781</c:v>
                </c:pt>
                <c:pt idx="42">
                  <c:v>72.225563049316406</c:v>
                </c:pt>
                <c:pt idx="43">
                  <c:v>74.349967956542969</c:v>
                </c:pt>
                <c:pt idx="44">
                  <c:v>76.478782653808594</c:v>
                </c:pt>
                <c:pt idx="45">
                  <c:v>78.612709045410156</c:v>
                </c:pt>
                <c:pt idx="46">
                  <c:v>80.751922607421875</c:v>
                </c:pt>
                <c:pt idx="47">
                  <c:v>82.896499633789062</c:v>
                </c:pt>
                <c:pt idx="48">
                  <c:v>85.046524047851562</c:v>
                </c:pt>
                <c:pt idx="49">
                  <c:v>87.202072143554688</c:v>
                </c:pt>
                <c:pt idx="50">
                  <c:v>89.363227844238281</c:v>
                </c:pt>
                <c:pt idx="51">
                  <c:v>91.542190551757812</c:v>
                </c:pt>
                <c:pt idx="52">
                  <c:v>93.778152465820312</c:v>
                </c:pt>
                <c:pt idx="53">
                  <c:v>96.019874572753906</c:v>
                </c:pt>
                <c:pt idx="54">
                  <c:v>98.267478942871094</c:v>
                </c:pt>
                <c:pt idx="55">
                  <c:v>100.52102661132812</c:v>
                </c:pt>
                <c:pt idx="56">
                  <c:v>102.78034973144531</c:v>
                </c:pt>
                <c:pt idx="57">
                  <c:v>105.04450988769531</c:v>
                </c:pt>
                <c:pt idx="58">
                  <c:v>107.31441497802734</c:v>
                </c:pt>
                <c:pt idx="59">
                  <c:v>109.59109497070312</c:v>
                </c:pt>
                <c:pt idx="60">
                  <c:v>111.87460327148438</c:v>
                </c:pt>
                <c:pt idx="61">
                  <c:v>114.16490173339844</c:v>
                </c:pt>
                <c:pt idx="62">
                  <c:v>116.4620361328125</c:v>
                </c:pt>
                <c:pt idx="63">
                  <c:v>118.76602172851562</c:v>
                </c:pt>
                <c:pt idx="64">
                  <c:v>121.07691955566406</c:v>
                </c:pt>
                <c:pt idx="65">
                  <c:v>123.39476013183594</c:v>
                </c:pt>
                <c:pt idx="66">
                  <c:v>125.71958923339844</c:v>
                </c:pt>
                <c:pt idx="67">
                  <c:v>128.05143737792969</c:v>
                </c:pt>
                <c:pt idx="68">
                  <c:v>130.40144348144531</c:v>
                </c:pt>
                <c:pt idx="69">
                  <c:v>132.81683349609375</c:v>
                </c:pt>
                <c:pt idx="70">
                  <c:v>135.2392578125</c:v>
                </c:pt>
                <c:pt idx="71">
                  <c:v>137.66859436035156</c:v>
                </c:pt>
                <c:pt idx="72">
                  <c:v>140.10491943359375</c:v>
                </c:pt>
                <c:pt idx="73">
                  <c:v>142.54820251464844</c:v>
                </c:pt>
                <c:pt idx="74">
                  <c:v>144.99848937988281</c:v>
                </c:pt>
                <c:pt idx="75">
                  <c:v>147.45576477050781</c:v>
                </c:pt>
                <c:pt idx="76">
                  <c:v>149.92005920410156</c:v>
                </c:pt>
                <c:pt idx="77">
                  <c:v>152.39106750488281</c:v>
                </c:pt>
                <c:pt idx="78">
                  <c:v>154.86665344238281</c:v>
                </c:pt>
                <c:pt idx="79">
                  <c:v>157.34912109375</c:v>
                </c:pt>
                <c:pt idx="80">
                  <c:v>159.83847045898438</c:v>
                </c:pt>
                <c:pt idx="81">
                  <c:v>162.334716796875</c:v>
                </c:pt>
                <c:pt idx="82">
                  <c:v>164.86277770996094</c:v>
                </c:pt>
                <c:pt idx="83">
                  <c:v>167.44158935546875</c:v>
                </c:pt>
                <c:pt idx="84">
                  <c:v>170.0281982421875</c:v>
                </c:pt>
                <c:pt idx="85">
                  <c:v>172.62094116210938</c:v>
                </c:pt>
                <c:pt idx="86">
                  <c:v>175.220458984375</c:v>
                </c:pt>
                <c:pt idx="87">
                  <c:v>177.82666015625</c:v>
                </c:pt>
                <c:pt idx="88">
                  <c:v>180.4395751953125</c:v>
                </c:pt>
                <c:pt idx="89">
                  <c:v>183.05915832519531</c:v>
                </c:pt>
                <c:pt idx="90">
                  <c:v>185.72442626953125</c:v>
                </c:pt>
                <c:pt idx="91">
                  <c:v>188.42765808105469</c:v>
                </c:pt>
                <c:pt idx="92">
                  <c:v>191.13739013671875</c:v>
                </c:pt>
                <c:pt idx="93">
                  <c:v>193.85324096679688</c:v>
                </c:pt>
                <c:pt idx="94">
                  <c:v>196.57550048828125</c:v>
                </c:pt>
                <c:pt idx="95">
                  <c:v>199.30416870117188</c:v>
                </c:pt>
                <c:pt idx="96">
                  <c:v>202.03924560546875</c:v>
                </c:pt>
                <c:pt idx="97">
                  <c:v>204.78073120117188</c:v>
                </c:pt>
                <c:pt idx="98">
                  <c:v>207.52861022949219</c:v>
                </c:pt>
                <c:pt idx="99">
                  <c:v>210.28288269042969</c:v>
                </c:pt>
                <c:pt idx="100">
                  <c:v>213.04328918457031</c:v>
                </c:pt>
                <c:pt idx="101">
                  <c:v>215.81004333496094</c:v>
                </c:pt>
                <c:pt idx="102">
                  <c:v>218.58306884765625</c:v>
                </c:pt>
                <c:pt idx="103">
                  <c:v>221.36235046386719</c:v>
                </c:pt>
                <c:pt idx="104">
                  <c:v>224.14776611328125</c:v>
                </c:pt>
                <c:pt idx="105">
                  <c:v>226.44207763671875</c:v>
                </c:pt>
              </c:numCache>
            </c:numRef>
          </c:yVal>
          <c:smooth val="1"/>
          <c:extLst>
            <c:ext xmlns:c16="http://schemas.microsoft.com/office/drawing/2014/chart" uri="{C3380CC4-5D6E-409C-BE32-E72D297353CC}">
              <c16:uniqueId val="{00000004-6586-AD40-B92C-19DE54FFC852}"/>
            </c:ext>
          </c:extLst>
        </c:ser>
        <c:dLbls>
          <c:showLegendKey val="0"/>
          <c:showVal val="0"/>
          <c:showCatName val="0"/>
          <c:showSerName val="0"/>
          <c:showPercent val="0"/>
          <c:showBubbleSize val="0"/>
        </c:dLbls>
        <c:axId val="257185392"/>
        <c:axId val="257187664"/>
      </c:scatterChart>
      <c:valAx>
        <c:axId val="257185392"/>
        <c:scaling>
          <c:orientation val="minMax"/>
          <c:max val="2.0999999999999999E-3"/>
          <c:min val="0"/>
        </c:scaling>
        <c:delete val="0"/>
        <c:axPos val="b"/>
        <c:title>
          <c:tx>
            <c:rich>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dirty="0">
                    <a:solidFill>
                      <a:schemeClr val="tx1"/>
                    </a:solidFill>
                    <a:latin typeface="Times New Roman" panose="02020603050405020304" pitchFamily="18" charset="0"/>
                    <a:cs typeface="Times New Roman" panose="02020603050405020304" pitchFamily="18" charset="0"/>
                  </a:rPr>
                  <a:t>Displacement</a:t>
                </a:r>
                <a:r>
                  <a:rPr lang="es-MX" sz="2000" b="1" baseline="0" dirty="0">
                    <a:solidFill>
                      <a:schemeClr val="tx1"/>
                    </a:solidFill>
                    <a:latin typeface="Times New Roman" panose="02020603050405020304" pitchFamily="18" charset="0"/>
                    <a:cs typeface="Times New Roman" panose="02020603050405020304" pitchFamily="18" charset="0"/>
                  </a:rPr>
                  <a:t> (m)</a:t>
                </a:r>
                <a:endParaRPr lang="es-MX" sz="20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73419472222222226"/>
              <c:y val="0.76414888888888888"/>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title>
        <c:numFmt formatCode="0.000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7664"/>
        <c:crosses val="autoZero"/>
        <c:crossBetween val="midCat"/>
      </c:valAx>
      <c:valAx>
        <c:axId val="257187664"/>
        <c:scaling>
          <c:orientation val="minMax"/>
          <c:min val="0"/>
        </c:scaling>
        <c:delete val="0"/>
        <c:axPos val="l"/>
        <c:title>
          <c:tx>
            <c:rich>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dirty="0">
                    <a:solidFill>
                      <a:schemeClr val="tx1"/>
                    </a:solidFill>
                    <a:latin typeface="Times New Roman" panose="02020603050405020304" pitchFamily="18" charset="0"/>
                    <a:cs typeface="Times New Roman" panose="02020603050405020304" pitchFamily="18" charset="0"/>
                  </a:rPr>
                  <a:t>Force</a:t>
                </a:r>
                <a:r>
                  <a:rPr lang="es-MX" sz="2000" b="1" baseline="0" dirty="0">
                    <a:solidFill>
                      <a:schemeClr val="tx1"/>
                    </a:solidFill>
                    <a:latin typeface="Times New Roman" panose="02020603050405020304" pitchFamily="18" charset="0"/>
                    <a:cs typeface="Times New Roman" panose="02020603050405020304" pitchFamily="18" charset="0"/>
                  </a:rPr>
                  <a:t> (N)</a:t>
                </a:r>
                <a:endParaRPr lang="es-MX" sz="20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3642379629629631"/>
              <c:y val="3.1356111111111112E-2"/>
            </c:manualLayout>
          </c:layout>
          <c:overlay val="0"/>
          <c:spPr>
            <a:noFill/>
            <a:ln>
              <a:noFill/>
            </a:ln>
            <a:effectLst/>
          </c:spPr>
          <c:txPr>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title>
        <c:numFmt formatCode="0" sourceLinked="0"/>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5392"/>
        <c:crosses val="autoZero"/>
        <c:crossBetween val="midCat"/>
      </c:valAx>
      <c:spPr>
        <a:noFill/>
        <a:ln>
          <a:noFill/>
        </a:ln>
        <a:effectLst/>
      </c:spPr>
    </c:plotArea>
    <c:legend>
      <c:legendPos val="t"/>
      <c:layout>
        <c:manualLayout>
          <c:xMode val="edge"/>
          <c:yMode val="edge"/>
          <c:x val="0.14120712962962964"/>
          <c:y val="0.18286444444444444"/>
          <c:w val="0.20140666666666668"/>
          <c:h val="0.4170975000000000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legend>
    <c:plotVisOnly val="1"/>
    <c:dispBlanksAs val="gap"/>
    <c:showDLblsOverMax val="0"/>
    <c:extLst/>
  </c:chart>
  <c:spPr>
    <a:solidFill>
      <a:schemeClr val="bg1"/>
    </a:solidFill>
    <a:ln w="9525" cap="flat" cmpd="sng" algn="ctr">
      <a:noFill/>
      <a:round/>
    </a:ln>
    <a:effectLst/>
  </c:spPr>
  <c:txPr>
    <a:bodyPr/>
    <a:lstStyle/>
    <a:p>
      <a:pPr>
        <a:defRPr/>
      </a:pPr>
      <a:endParaRPr lang="es-EC"/>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61175925925925"/>
          <c:y val="3.5154166666666667E-2"/>
          <c:w val="0.80766370370370366"/>
          <c:h val="0.93265839165937592"/>
        </c:manualLayout>
      </c:layout>
      <c:scatterChart>
        <c:scatterStyle val="smoothMarker"/>
        <c:varyColors val="0"/>
        <c:ser>
          <c:idx val="0"/>
          <c:order val="0"/>
          <c:tx>
            <c:v>0.4 mm PLA</c:v>
          </c:tx>
          <c:spPr>
            <a:ln w="38100" cap="rnd">
              <a:solidFill>
                <a:schemeClr val="tx2">
                  <a:lumMod val="50000"/>
                  <a:lumOff val="50000"/>
                </a:schemeClr>
              </a:solidFill>
              <a:round/>
            </a:ln>
            <a:effectLst/>
          </c:spPr>
          <c:marker>
            <c:symbol val="none"/>
          </c:marker>
          <c:xVal>
            <c:numRef>
              <c:f>'G5'!$B$26:$B$134</c:f>
              <c:numCache>
                <c:formatCode>General</c:formatCode>
                <c:ptCount val="109"/>
                <c:pt idx="0">
                  <c:v>0</c:v>
                </c:pt>
                <c:pt idx="1">
                  <c:v>1.9999999949504854E-6</c:v>
                </c:pt>
                <c:pt idx="2">
                  <c:v>3.9999999899009708E-6</c:v>
                </c:pt>
                <c:pt idx="3">
                  <c:v>6.0000002122251317E-6</c:v>
                </c:pt>
                <c:pt idx="4">
                  <c:v>7.9999999798019417E-6</c:v>
                </c:pt>
                <c:pt idx="5">
                  <c:v>9.0000003183376975E-6</c:v>
                </c:pt>
                <c:pt idx="6">
                  <c:v>1.049999991664663E-5</c:v>
                </c:pt>
                <c:pt idx="7">
                  <c:v>1.1062499652325641E-5</c:v>
                </c:pt>
                <c:pt idx="8">
                  <c:v>1.190624971059151E-5</c:v>
                </c:pt>
                <c:pt idx="9">
                  <c:v>1.2749999768857379E-5</c:v>
                </c:pt>
                <c:pt idx="10">
                  <c:v>1.3593749827123247E-5</c:v>
                </c:pt>
                <c:pt idx="11">
                  <c:v>1.4437499885389116E-5</c:v>
                </c:pt>
                <c:pt idx="12">
                  <c:v>1.5703124518040568E-5</c:v>
                </c:pt>
                <c:pt idx="13">
                  <c:v>1.7601561921765096E-5</c:v>
                </c:pt>
                <c:pt idx="14">
                  <c:v>2.0449218936846592E-5</c:v>
                </c:pt>
                <c:pt idx="15">
                  <c:v>2.4720702640479431E-5</c:v>
                </c:pt>
                <c:pt idx="16">
                  <c:v>3.1127929105423391E-5</c:v>
                </c:pt>
                <c:pt idx="17">
                  <c:v>4.0738770621828735E-5</c:v>
                </c:pt>
                <c:pt idx="18">
                  <c:v>5.5155029258457944E-5</c:v>
                </c:pt>
                <c:pt idx="19">
                  <c:v>7.5155032391194254E-5</c:v>
                </c:pt>
                <c:pt idx="20">
                  <c:v>9.5155031885951757E-5</c:v>
                </c:pt>
                <c:pt idx="21">
                  <c:v>1.1515503138070926E-4</c:v>
                </c:pt>
                <c:pt idx="22">
                  <c:v>1.3515503087546676E-4</c:v>
                </c:pt>
                <c:pt idx="23">
                  <c:v>1.5515502309426665E-4</c:v>
                </c:pt>
                <c:pt idx="24">
                  <c:v>1.7515502986498177E-4</c:v>
                </c:pt>
                <c:pt idx="25">
                  <c:v>1.9515502208378166E-4</c:v>
                </c:pt>
                <c:pt idx="26">
                  <c:v>2.1515502885449678E-4</c:v>
                </c:pt>
                <c:pt idx="27">
                  <c:v>2.3515503562521189E-4</c:v>
                </c:pt>
                <c:pt idx="28">
                  <c:v>2.5515502784401178E-4</c:v>
                </c:pt>
                <c:pt idx="29">
                  <c:v>2.751550346147269E-4</c:v>
                </c:pt>
                <c:pt idx="30">
                  <c:v>2.9515504138544202E-4</c:v>
                </c:pt>
                <c:pt idx="31">
                  <c:v>3.1515501905232668E-4</c:v>
                </c:pt>
                <c:pt idx="32">
                  <c:v>3.351550258230418E-4</c:v>
                </c:pt>
                <c:pt idx="33">
                  <c:v>3.5515503259375691E-4</c:v>
                </c:pt>
                <c:pt idx="34">
                  <c:v>3.7515503936447203E-4</c:v>
                </c:pt>
                <c:pt idx="35">
                  <c:v>3.9515501703135669E-4</c:v>
                </c:pt>
                <c:pt idx="36">
                  <c:v>4.1515502380207181E-4</c:v>
                </c:pt>
                <c:pt idx="37">
                  <c:v>4.3515503057278693E-4</c:v>
                </c:pt>
                <c:pt idx="38">
                  <c:v>4.5515503734350204E-4</c:v>
                </c:pt>
                <c:pt idx="39">
                  <c:v>4.7515501501038671E-4</c:v>
                </c:pt>
                <c:pt idx="40">
                  <c:v>4.9515505088493228E-4</c:v>
                </c:pt>
                <c:pt idx="41">
                  <c:v>5.1515502855181694E-4</c:v>
                </c:pt>
                <c:pt idx="42">
                  <c:v>5.351550062187016E-4</c:v>
                </c:pt>
                <c:pt idx="43">
                  <c:v>5.5515504209324718E-4</c:v>
                </c:pt>
                <c:pt idx="44">
                  <c:v>5.7515501976013184E-4</c:v>
                </c:pt>
                <c:pt idx="45">
                  <c:v>5.9515505563467741E-4</c:v>
                </c:pt>
                <c:pt idx="46">
                  <c:v>6.1515503330156207E-4</c:v>
                </c:pt>
                <c:pt idx="47">
                  <c:v>6.3515501096844673E-4</c:v>
                </c:pt>
                <c:pt idx="48">
                  <c:v>6.5515504684299231E-4</c:v>
                </c:pt>
                <c:pt idx="49">
                  <c:v>6.7515502450987697E-4</c:v>
                </c:pt>
                <c:pt idx="50">
                  <c:v>6.9515500217676163E-4</c:v>
                </c:pt>
                <c:pt idx="51">
                  <c:v>7.151550380513072E-4</c:v>
                </c:pt>
                <c:pt idx="52">
                  <c:v>7.3515501571819186E-4</c:v>
                </c:pt>
                <c:pt idx="53">
                  <c:v>7.5515505159273744E-4</c:v>
                </c:pt>
                <c:pt idx="54">
                  <c:v>7.751550292596221E-4</c:v>
                </c:pt>
                <c:pt idx="55">
                  <c:v>7.9515500692650676E-4</c:v>
                </c:pt>
                <c:pt idx="56">
                  <c:v>8.1515504280105233E-4</c:v>
                </c:pt>
                <c:pt idx="57">
                  <c:v>8.3515502046793699E-4</c:v>
                </c:pt>
                <c:pt idx="58">
                  <c:v>8.5515505634248257E-4</c:v>
                </c:pt>
                <c:pt idx="59">
                  <c:v>8.7515503400936723E-4</c:v>
                </c:pt>
                <c:pt idx="60">
                  <c:v>8.9515501167625189E-4</c:v>
                </c:pt>
                <c:pt idx="61">
                  <c:v>9.1515504755079746E-4</c:v>
                </c:pt>
                <c:pt idx="62">
                  <c:v>9.3515502521768212E-4</c:v>
                </c:pt>
                <c:pt idx="63">
                  <c:v>9.5515500288456678E-4</c:v>
                </c:pt>
                <c:pt idx="64">
                  <c:v>9.7515503875911236E-4</c:v>
                </c:pt>
                <c:pt idx="65">
                  <c:v>9.9515507463365793E-4</c:v>
                </c:pt>
                <c:pt idx="66">
                  <c:v>1.0151549940928817E-3</c:v>
                </c:pt>
                <c:pt idx="67">
                  <c:v>1.0351550299674273E-3</c:v>
                </c:pt>
                <c:pt idx="68">
                  <c:v>1.0551550658419728E-3</c:v>
                </c:pt>
                <c:pt idx="69">
                  <c:v>1.0751549853011966E-3</c:v>
                </c:pt>
                <c:pt idx="70">
                  <c:v>1.0951550211757421E-3</c:v>
                </c:pt>
                <c:pt idx="71">
                  <c:v>1.1151550570502877E-3</c:v>
                </c:pt>
                <c:pt idx="72">
                  <c:v>1.1351549765095115E-3</c:v>
                </c:pt>
                <c:pt idx="73">
                  <c:v>1.155155012384057E-3</c:v>
                </c:pt>
                <c:pt idx="74">
                  <c:v>1.1751550482586026E-3</c:v>
                </c:pt>
                <c:pt idx="75">
                  <c:v>1.1951550841331482E-3</c:v>
                </c:pt>
                <c:pt idx="76">
                  <c:v>1.2151550035923719E-3</c:v>
                </c:pt>
                <c:pt idx="77">
                  <c:v>1.2351550394669175E-3</c:v>
                </c:pt>
                <c:pt idx="78">
                  <c:v>1.2551550753414631E-3</c:v>
                </c:pt>
                <c:pt idx="79">
                  <c:v>1.2751549948006868E-3</c:v>
                </c:pt>
                <c:pt idx="80">
                  <c:v>1.2951550306752324E-3</c:v>
                </c:pt>
                <c:pt idx="81">
                  <c:v>1.315155066549778E-3</c:v>
                </c:pt>
                <c:pt idx="82">
                  <c:v>1.3351549860090017E-3</c:v>
                </c:pt>
                <c:pt idx="83">
                  <c:v>1.3551550218835473E-3</c:v>
                </c:pt>
                <c:pt idx="84">
                  <c:v>1.3751550577580929E-3</c:v>
                </c:pt>
                <c:pt idx="85">
                  <c:v>1.3951549772173166E-3</c:v>
                </c:pt>
                <c:pt idx="86">
                  <c:v>1.4151550130918622E-3</c:v>
                </c:pt>
                <c:pt idx="87">
                  <c:v>1.4351550489664078E-3</c:v>
                </c:pt>
                <c:pt idx="88">
                  <c:v>1.4551550848409534E-3</c:v>
                </c:pt>
                <c:pt idx="89">
                  <c:v>1.4751550043001771E-3</c:v>
                </c:pt>
                <c:pt idx="90">
                  <c:v>1.4951550401747227E-3</c:v>
                </c:pt>
                <c:pt idx="91">
                  <c:v>1.5151550760492682E-3</c:v>
                </c:pt>
                <c:pt idx="92">
                  <c:v>1.535154995508492E-3</c:v>
                </c:pt>
                <c:pt idx="93">
                  <c:v>1.5551550313830376E-3</c:v>
                </c:pt>
                <c:pt idx="94">
                  <c:v>1.5751550672575831E-3</c:v>
                </c:pt>
                <c:pt idx="95">
                  <c:v>1.5951549867168069E-3</c:v>
                </c:pt>
                <c:pt idx="96">
                  <c:v>1.6151550225913525E-3</c:v>
                </c:pt>
                <c:pt idx="97">
                  <c:v>1.635155058465898E-3</c:v>
                </c:pt>
                <c:pt idx="98">
                  <c:v>1.6551549779251218E-3</c:v>
                </c:pt>
                <c:pt idx="99">
                  <c:v>1.6751550137996674E-3</c:v>
                </c:pt>
                <c:pt idx="100">
                  <c:v>1.6951550496742129E-3</c:v>
                </c:pt>
                <c:pt idx="101">
                  <c:v>1.7151550855487585E-3</c:v>
                </c:pt>
                <c:pt idx="102">
                  <c:v>1.7351550050079823E-3</c:v>
                </c:pt>
                <c:pt idx="103">
                  <c:v>1.7551550408825278E-3</c:v>
                </c:pt>
                <c:pt idx="104">
                  <c:v>1.7751550767570734E-3</c:v>
                </c:pt>
                <c:pt idx="105">
                  <c:v>1.7951549962162971E-3</c:v>
                </c:pt>
                <c:pt idx="106">
                  <c:v>1.8151550320908427E-3</c:v>
                </c:pt>
                <c:pt idx="107">
                  <c:v>1.8351550679653883E-3</c:v>
                </c:pt>
                <c:pt idx="108">
                  <c:v>1.855154987424612E-3</c:v>
                </c:pt>
              </c:numCache>
            </c:numRef>
          </c:xVal>
          <c:yVal>
            <c:numRef>
              <c:f>'G5'!$C$26:$C$134</c:f>
              <c:numCache>
                <c:formatCode>General</c:formatCode>
                <c:ptCount val="109"/>
                <c:pt idx="0">
                  <c:v>0</c:v>
                </c:pt>
                <c:pt idx="1">
                  <c:v>7.4417475843802094E-4</c:v>
                </c:pt>
                <c:pt idx="2">
                  <c:v>1.4380175853148103E-3</c:v>
                </c:pt>
                <c:pt idx="3">
                  <c:v>4.4598148087970912E-4</c:v>
                </c:pt>
                <c:pt idx="4">
                  <c:v>3.9737464248901233E-5</c:v>
                </c:pt>
                <c:pt idx="5">
                  <c:v>3.4350014175288379E-6</c:v>
                </c:pt>
                <c:pt idx="6">
                  <c:v>2.987252400998841E-7</c:v>
                </c:pt>
                <c:pt idx="7">
                  <c:v>2.6530575070182749E-8</c:v>
                </c:pt>
                <c:pt idx="8">
                  <c:v>2.6078115222816223E-9</c:v>
                </c:pt>
                <c:pt idx="9">
                  <c:v>1.4881763490848243E-4</c:v>
                </c:pt>
                <c:pt idx="10">
                  <c:v>5.7723384816199541E-4</c:v>
                </c:pt>
                <c:pt idx="11">
                  <c:v>1.1864675907418132E-3</c:v>
                </c:pt>
                <c:pt idx="12">
                  <c:v>2.4012455251067877E-3</c:v>
                </c:pt>
                <c:pt idx="13">
                  <c:v>4.8976289108395576E-3</c:v>
                </c:pt>
                <c:pt idx="14">
                  <c:v>1.0195034556090832E-2</c:v>
                </c:pt>
                <c:pt idx="15">
                  <c:v>2.1650735288858414E-2</c:v>
                </c:pt>
                <c:pt idx="16">
                  <c:v>4.6320859342813492E-2</c:v>
                </c:pt>
                <c:pt idx="17">
                  <c:v>9.7919069230556488E-2</c:v>
                </c:pt>
                <c:pt idx="18">
                  <c:v>0.20085178315639496</c:v>
                </c:pt>
                <c:pt idx="19">
                  <c:v>0.4607214629650116</c:v>
                </c:pt>
                <c:pt idx="20">
                  <c:v>0.79136967658996582</c:v>
                </c:pt>
                <c:pt idx="21">
                  <c:v>1.1610265970230103</c:v>
                </c:pt>
                <c:pt idx="22">
                  <c:v>1.5718852281570435</c:v>
                </c:pt>
                <c:pt idx="23">
                  <c:v>2.06416916847229</c:v>
                </c:pt>
                <c:pt idx="24">
                  <c:v>2.6449258327484131</c:v>
                </c:pt>
                <c:pt idx="25">
                  <c:v>3.2812657356262207</c:v>
                </c:pt>
                <c:pt idx="26">
                  <c:v>3.9661123752593994</c:v>
                </c:pt>
                <c:pt idx="27">
                  <c:v>4.6928534507751465</c:v>
                </c:pt>
                <c:pt idx="28">
                  <c:v>5.4556159973144531</c:v>
                </c:pt>
                <c:pt idx="29">
                  <c:v>6.2641229629516602</c:v>
                </c:pt>
                <c:pt idx="30">
                  <c:v>7.2089476585388184</c:v>
                </c:pt>
                <c:pt idx="31">
                  <c:v>8.1816205978393555</c:v>
                </c:pt>
                <c:pt idx="32">
                  <c:v>9.1782426834106445</c:v>
                </c:pt>
                <c:pt idx="33">
                  <c:v>10.195794105529785</c:v>
                </c:pt>
                <c:pt idx="34">
                  <c:v>11.231953620910645</c:v>
                </c:pt>
                <c:pt idx="35">
                  <c:v>12.284934043884277</c:v>
                </c:pt>
                <c:pt idx="36">
                  <c:v>13.353343963623047</c:v>
                </c:pt>
                <c:pt idx="37">
                  <c:v>14.436102867126465</c:v>
                </c:pt>
                <c:pt idx="38">
                  <c:v>15.545498847961426</c:v>
                </c:pt>
                <c:pt idx="39">
                  <c:v>16.685644149780273</c:v>
                </c:pt>
                <c:pt idx="40">
                  <c:v>17.845808029174805</c:v>
                </c:pt>
                <c:pt idx="41">
                  <c:v>19.026290893554688</c:v>
                </c:pt>
                <c:pt idx="42">
                  <c:v>20.226535797119141</c:v>
                </c:pt>
                <c:pt idx="43">
                  <c:v>21.446233749389648</c:v>
                </c:pt>
                <c:pt idx="44">
                  <c:v>22.685373306274414</c:v>
                </c:pt>
                <c:pt idx="45">
                  <c:v>23.9439697265625</c:v>
                </c:pt>
                <c:pt idx="46">
                  <c:v>25.222026824951172</c:v>
                </c:pt>
                <c:pt idx="47">
                  <c:v>26.519124984741211</c:v>
                </c:pt>
                <c:pt idx="48">
                  <c:v>27.835092544555664</c:v>
                </c:pt>
                <c:pt idx="49">
                  <c:v>29.184698104858398</c:v>
                </c:pt>
                <c:pt idx="50">
                  <c:v>30.609888076782227</c:v>
                </c:pt>
                <c:pt idx="51">
                  <c:v>32.054004669189453</c:v>
                </c:pt>
                <c:pt idx="52">
                  <c:v>33.516948699951172</c:v>
                </c:pt>
                <c:pt idx="53">
                  <c:v>34.998630523681641</c:v>
                </c:pt>
                <c:pt idx="54">
                  <c:v>36.498672485351562</c:v>
                </c:pt>
                <c:pt idx="55">
                  <c:v>38.016834259033203</c:v>
                </c:pt>
                <c:pt idx="56">
                  <c:v>39.560344696044922</c:v>
                </c:pt>
                <c:pt idx="57">
                  <c:v>41.200481414794922</c:v>
                </c:pt>
                <c:pt idx="58">
                  <c:v>42.858188629150391</c:v>
                </c:pt>
                <c:pt idx="59">
                  <c:v>44.533000946044922</c:v>
                </c:pt>
                <c:pt idx="60">
                  <c:v>46.224941253662109</c:v>
                </c:pt>
                <c:pt idx="61">
                  <c:v>47.933780670166016</c:v>
                </c:pt>
                <c:pt idx="62">
                  <c:v>49.659297943115234</c:v>
                </c:pt>
                <c:pt idx="63">
                  <c:v>51.401256561279297</c:v>
                </c:pt>
                <c:pt idx="64">
                  <c:v>53.159427642822266</c:v>
                </c:pt>
                <c:pt idx="65">
                  <c:v>54.933582305908203</c:v>
                </c:pt>
                <c:pt idx="66">
                  <c:v>56.723484039306641</c:v>
                </c:pt>
                <c:pt idx="67">
                  <c:v>58.528919219970703</c:v>
                </c:pt>
                <c:pt idx="68">
                  <c:v>60.349666595458984</c:v>
                </c:pt>
                <c:pt idx="69">
                  <c:v>62.185508728027344</c:v>
                </c:pt>
                <c:pt idx="70">
                  <c:v>64.036163330078125</c:v>
                </c:pt>
                <c:pt idx="71">
                  <c:v>65.901596069335938</c:v>
                </c:pt>
                <c:pt idx="72">
                  <c:v>67.781539916992188</c:v>
                </c:pt>
                <c:pt idx="73">
                  <c:v>69.675788879394531</c:v>
                </c:pt>
                <c:pt idx="74">
                  <c:v>71.584182739257812</c:v>
                </c:pt>
                <c:pt idx="75">
                  <c:v>73.50653076171875</c:v>
                </c:pt>
                <c:pt idx="76">
                  <c:v>75.442665100097656</c:v>
                </c:pt>
                <c:pt idx="77">
                  <c:v>77.392417907714844</c:v>
                </c:pt>
                <c:pt idx="78">
                  <c:v>79.355636596679688</c:v>
                </c:pt>
                <c:pt idx="79">
                  <c:v>81.332160949707031</c:v>
                </c:pt>
                <c:pt idx="80">
                  <c:v>83.321823120117188</c:v>
                </c:pt>
                <c:pt idx="81">
                  <c:v>85.323333740234375</c:v>
                </c:pt>
                <c:pt idx="82">
                  <c:v>87.337104797363281</c:v>
                </c:pt>
                <c:pt idx="83">
                  <c:v>89.363800048828125</c:v>
                </c:pt>
                <c:pt idx="84">
                  <c:v>91.403205871582031</c:v>
                </c:pt>
                <c:pt idx="85">
                  <c:v>93.455070495605469</c:v>
                </c:pt>
                <c:pt idx="86">
                  <c:v>95.519142150878906</c:v>
                </c:pt>
                <c:pt idx="87">
                  <c:v>97.59539794921875</c:v>
                </c:pt>
                <c:pt idx="88">
                  <c:v>99.68353271484375</c:v>
                </c:pt>
                <c:pt idx="89">
                  <c:v>101.78375244140625</c:v>
                </c:pt>
                <c:pt idx="90">
                  <c:v>103.89579010009766</c:v>
                </c:pt>
                <c:pt idx="91">
                  <c:v>106.01953887939453</c:v>
                </c:pt>
                <c:pt idx="92">
                  <c:v>108.1549072265625</c:v>
                </c:pt>
                <c:pt idx="93">
                  <c:v>110.30433654785156</c:v>
                </c:pt>
                <c:pt idx="94">
                  <c:v>112.54569244384766</c:v>
                </c:pt>
                <c:pt idx="95">
                  <c:v>114.79875946044922</c:v>
                </c:pt>
                <c:pt idx="96">
                  <c:v>117.06277465820312</c:v>
                </c:pt>
                <c:pt idx="97">
                  <c:v>119.33795928955078</c:v>
                </c:pt>
                <c:pt idx="98">
                  <c:v>121.62443542480469</c:v>
                </c:pt>
                <c:pt idx="99">
                  <c:v>123.92212677001953</c:v>
                </c:pt>
                <c:pt idx="100">
                  <c:v>126.23094177246094</c:v>
                </c:pt>
                <c:pt idx="101">
                  <c:v>128.55072021484375</c:v>
                </c:pt>
                <c:pt idx="102">
                  <c:v>130.88150024414062</c:v>
                </c:pt>
                <c:pt idx="103">
                  <c:v>133.22312927246094</c:v>
                </c:pt>
                <c:pt idx="104">
                  <c:v>135.57548522949219</c:v>
                </c:pt>
                <c:pt idx="105">
                  <c:v>137.93849182128906</c:v>
                </c:pt>
                <c:pt idx="106">
                  <c:v>140.31207275390625</c:v>
                </c:pt>
                <c:pt idx="107">
                  <c:v>142.69554138183594</c:v>
                </c:pt>
                <c:pt idx="108">
                  <c:v>145.08924865722656</c:v>
                </c:pt>
              </c:numCache>
            </c:numRef>
          </c:yVal>
          <c:smooth val="1"/>
          <c:extLst>
            <c:ext xmlns:c16="http://schemas.microsoft.com/office/drawing/2014/chart" uri="{C3380CC4-5D6E-409C-BE32-E72D297353CC}">
              <c16:uniqueId val="{00000000-2473-1440-B7B0-C4A10D5C72EC}"/>
            </c:ext>
          </c:extLst>
        </c:ser>
        <c:ser>
          <c:idx val="1"/>
          <c:order val="1"/>
          <c:tx>
            <c:v>𝐹 (d)=4/3∙𝐸∗∙𝑅^(1/2)∙𝑑^(3/2), (Hertz, 1882) </c:v>
          </c:tx>
          <c:spPr>
            <a:ln w="38100" cap="rnd">
              <a:solidFill>
                <a:srgbClr val="FFC000"/>
              </a:solidFill>
              <a:round/>
            </a:ln>
            <a:effectLst/>
          </c:spPr>
          <c:marker>
            <c:symbol val="none"/>
          </c:marker>
          <c:xVal>
            <c:numRef>
              <c:f>'G5'!$H$26:$H$134</c:f>
              <c:numCache>
                <c:formatCode>0.00E+00</c:formatCode>
                <c:ptCount val="109"/>
                <c:pt idx="0" formatCode="General">
                  <c:v>0</c:v>
                </c:pt>
                <c:pt idx="1">
                  <c:v>1.9999999949504901E-6</c:v>
                </c:pt>
                <c:pt idx="2" formatCode="General">
                  <c:v>3.9999999899009708E-6</c:v>
                </c:pt>
                <c:pt idx="3" formatCode="General">
                  <c:v>6.0000002122251317E-6</c:v>
                </c:pt>
                <c:pt idx="4" formatCode="General">
                  <c:v>7.9999999798019417E-6</c:v>
                </c:pt>
                <c:pt idx="5" formatCode="General">
                  <c:v>9.0000003183376975E-6</c:v>
                </c:pt>
                <c:pt idx="6" formatCode="General">
                  <c:v>1.049999991664663E-5</c:v>
                </c:pt>
                <c:pt idx="7" formatCode="General">
                  <c:v>1.1062499652325641E-5</c:v>
                </c:pt>
                <c:pt idx="8" formatCode="General">
                  <c:v>1.190624971059151E-5</c:v>
                </c:pt>
                <c:pt idx="9" formatCode="General">
                  <c:v>1.2749999768857379E-5</c:v>
                </c:pt>
                <c:pt idx="10" formatCode="General">
                  <c:v>1.3593749827123247E-5</c:v>
                </c:pt>
                <c:pt idx="11" formatCode="General">
                  <c:v>1.4437499885389116E-5</c:v>
                </c:pt>
                <c:pt idx="12" formatCode="General">
                  <c:v>1.5703124518040568E-5</c:v>
                </c:pt>
                <c:pt idx="13" formatCode="General">
                  <c:v>1.7601561921765096E-5</c:v>
                </c:pt>
                <c:pt idx="14" formatCode="General">
                  <c:v>2.0449218936846592E-5</c:v>
                </c:pt>
                <c:pt idx="15" formatCode="General">
                  <c:v>2.4720702640479431E-5</c:v>
                </c:pt>
                <c:pt idx="16" formatCode="General">
                  <c:v>3.1127929105423391E-5</c:v>
                </c:pt>
                <c:pt idx="17" formatCode="General">
                  <c:v>4.0738770621828735E-5</c:v>
                </c:pt>
                <c:pt idx="18" formatCode="General">
                  <c:v>5.5155029258457944E-5</c:v>
                </c:pt>
                <c:pt idx="19" formatCode="General">
                  <c:v>7.5155032391194254E-5</c:v>
                </c:pt>
                <c:pt idx="20" formatCode="General">
                  <c:v>9.5155031885951757E-5</c:v>
                </c:pt>
                <c:pt idx="21" formatCode="General">
                  <c:v>1.1515503138070926E-4</c:v>
                </c:pt>
                <c:pt idx="22" formatCode="General">
                  <c:v>1.3515503087546676E-4</c:v>
                </c:pt>
                <c:pt idx="23" formatCode="General">
                  <c:v>1.5515502309426665E-4</c:v>
                </c:pt>
                <c:pt idx="24" formatCode="General">
                  <c:v>1.7515502986498177E-4</c:v>
                </c:pt>
                <c:pt idx="25" formatCode="General">
                  <c:v>1.9515502208378166E-4</c:v>
                </c:pt>
                <c:pt idx="26" formatCode="General">
                  <c:v>2.1515502885449678E-4</c:v>
                </c:pt>
                <c:pt idx="27" formatCode="General">
                  <c:v>2.3515503562521189E-4</c:v>
                </c:pt>
                <c:pt idx="28" formatCode="General">
                  <c:v>2.5515502784401178E-4</c:v>
                </c:pt>
                <c:pt idx="29" formatCode="General">
                  <c:v>2.751550346147269E-4</c:v>
                </c:pt>
                <c:pt idx="30" formatCode="General">
                  <c:v>2.9515504138544202E-4</c:v>
                </c:pt>
                <c:pt idx="31" formatCode="General">
                  <c:v>3.1515501905232668E-4</c:v>
                </c:pt>
                <c:pt idx="32" formatCode="General">
                  <c:v>3.351550258230418E-4</c:v>
                </c:pt>
                <c:pt idx="33" formatCode="General">
                  <c:v>3.5515503259375691E-4</c:v>
                </c:pt>
                <c:pt idx="34" formatCode="General">
                  <c:v>3.7515503936447203E-4</c:v>
                </c:pt>
                <c:pt idx="35" formatCode="General">
                  <c:v>3.9515501703135669E-4</c:v>
                </c:pt>
                <c:pt idx="36" formatCode="General">
                  <c:v>4.1515502380207181E-4</c:v>
                </c:pt>
                <c:pt idx="37" formatCode="General">
                  <c:v>4.3515503057278693E-4</c:v>
                </c:pt>
                <c:pt idx="38" formatCode="General">
                  <c:v>4.5515503734350204E-4</c:v>
                </c:pt>
                <c:pt idx="39" formatCode="General">
                  <c:v>4.7515501501038671E-4</c:v>
                </c:pt>
                <c:pt idx="40" formatCode="General">
                  <c:v>4.9515505088493228E-4</c:v>
                </c:pt>
                <c:pt idx="41" formatCode="General">
                  <c:v>5.1515502855181694E-4</c:v>
                </c:pt>
                <c:pt idx="42" formatCode="General">
                  <c:v>5.351550062187016E-4</c:v>
                </c:pt>
                <c:pt idx="43" formatCode="General">
                  <c:v>5.5515504209324718E-4</c:v>
                </c:pt>
                <c:pt idx="44" formatCode="General">
                  <c:v>5.7515501976013184E-4</c:v>
                </c:pt>
                <c:pt idx="45" formatCode="General">
                  <c:v>5.9515505563467741E-4</c:v>
                </c:pt>
                <c:pt idx="46" formatCode="General">
                  <c:v>6.1515503330156207E-4</c:v>
                </c:pt>
                <c:pt idx="47" formatCode="General">
                  <c:v>6.3515501096844673E-4</c:v>
                </c:pt>
                <c:pt idx="48" formatCode="General">
                  <c:v>6.5515504684299231E-4</c:v>
                </c:pt>
                <c:pt idx="49" formatCode="General">
                  <c:v>6.7515502450987697E-4</c:v>
                </c:pt>
                <c:pt idx="50" formatCode="General">
                  <c:v>6.9515500217676163E-4</c:v>
                </c:pt>
                <c:pt idx="51" formatCode="General">
                  <c:v>7.151550380513072E-4</c:v>
                </c:pt>
                <c:pt idx="52" formatCode="General">
                  <c:v>7.3515501571819186E-4</c:v>
                </c:pt>
                <c:pt idx="53" formatCode="General">
                  <c:v>7.5515505159273744E-4</c:v>
                </c:pt>
                <c:pt idx="54" formatCode="General">
                  <c:v>7.751550292596221E-4</c:v>
                </c:pt>
                <c:pt idx="55" formatCode="General">
                  <c:v>7.9515500692650676E-4</c:v>
                </c:pt>
                <c:pt idx="56" formatCode="General">
                  <c:v>8.1515504280105233E-4</c:v>
                </c:pt>
                <c:pt idx="57" formatCode="General">
                  <c:v>8.3515502046793699E-4</c:v>
                </c:pt>
                <c:pt idx="58" formatCode="General">
                  <c:v>8.5515505634248257E-4</c:v>
                </c:pt>
                <c:pt idx="59" formatCode="General">
                  <c:v>8.7515503400936723E-4</c:v>
                </c:pt>
                <c:pt idx="60" formatCode="General">
                  <c:v>8.9515501167625189E-4</c:v>
                </c:pt>
                <c:pt idx="61" formatCode="General">
                  <c:v>9.1515504755079746E-4</c:v>
                </c:pt>
                <c:pt idx="62" formatCode="General">
                  <c:v>9.3515502521768212E-4</c:v>
                </c:pt>
                <c:pt idx="63" formatCode="General">
                  <c:v>9.5515500288456678E-4</c:v>
                </c:pt>
                <c:pt idx="64" formatCode="General">
                  <c:v>9.7515503875911236E-4</c:v>
                </c:pt>
                <c:pt idx="65" formatCode="General">
                  <c:v>9.9515507463365793E-4</c:v>
                </c:pt>
                <c:pt idx="66" formatCode="General">
                  <c:v>1.0151549940928817E-3</c:v>
                </c:pt>
                <c:pt idx="67" formatCode="General">
                  <c:v>1.0351550299674273E-3</c:v>
                </c:pt>
                <c:pt idx="68" formatCode="General">
                  <c:v>1.0551550658419728E-3</c:v>
                </c:pt>
                <c:pt idx="69" formatCode="General">
                  <c:v>1.0751549853011966E-3</c:v>
                </c:pt>
                <c:pt idx="70" formatCode="General">
                  <c:v>1.0951550211757421E-3</c:v>
                </c:pt>
                <c:pt idx="71" formatCode="General">
                  <c:v>1.1151550570502877E-3</c:v>
                </c:pt>
                <c:pt idx="72" formatCode="General">
                  <c:v>1.1351549765095115E-3</c:v>
                </c:pt>
                <c:pt idx="73" formatCode="General">
                  <c:v>1.155155012384057E-3</c:v>
                </c:pt>
                <c:pt idx="74" formatCode="General">
                  <c:v>1.1751550482586026E-3</c:v>
                </c:pt>
                <c:pt idx="75" formatCode="General">
                  <c:v>1.1951550841331482E-3</c:v>
                </c:pt>
                <c:pt idx="76" formatCode="General">
                  <c:v>1.2151550035923719E-3</c:v>
                </c:pt>
                <c:pt idx="77" formatCode="General">
                  <c:v>1.2351550394669175E-3</c:v>
                </c:pt>
                <c:pt idx="78" formatCode="General">
                  <c:v>1.2551550753414631E-3</c:v>
                </c:pt>
                <c:pt idx="79" formatCode="General">
                  <c:v>1.2751549948006868E-3</c:v>
                </c:pt>
                <c:pt idx="80" formatCode="General">
                  <c:v>1.2951550306752324E-3</c:v>
                </c:pt>
                <c:pt idx="81" formatCode="General">
                  <c:v>1.315155066549778E-3</c:v>
                </c:pt>
                <c:pt idx="82" formatCode="General">
                  <c:v>1.3351549860090017E-3</c:v>
                </c:pt>
                <c:pt idx="83" formatCode="General">
                  <c:v>1.3551550218835473E-3</c:v>
                </c:pt>
                <c:pt idx="84" formatCode="General">
                  <c:v>1.3751550577580929E-3</c:v>
                </c:pt>
                <c:pt idx="85" formatCode="General">
                  <c:v>1.3951549772173166E-3</c:v>
                </c:pt>
                <c:pt idx="86" formatCode="General">
                  <c:v>1.4151550130918622E-3</c:v>
                </c:pt>
                <c:pt idx="87" formatCode="General">
                  <c:v>1.4351550489664078E-3</c:v>
                </c:pt>
                <c:pt idx="88" formatCode="General">
                  <c:v>1.4551550848409534E-3</c:v>
                </c:pt>
                <c:pt idx="89" formatCode="General">
                  <c:v>1.4751550043001771E-3</c:v>
                </c:pt>
                <c:pt idx="90" formatCode="General">
                  <c:v>1.4951550401747227E-3</c:v>
                </c:pt>
                <c:pt idx="91" formatCode="General">
                  <c:v>1.5151550760492682E-3</c:v>
                </c:pt>
                <c:pt idx="92" formatCode="General">
                  <c:v>1.535154995508492E-3</c:v>
                </c:pt>
                <c:pt idx="93" formatCode="General">
                  <c:v>1.5551550313830376E-3</c:v>
                </c:pt>
                <c:pt idx="94" formatCode="General">
                  <c:v>1.5751550672575831E-3</c:v>
                </c:pt>
                <c:pt idx="95" formatCode="General">
                  <c:v>1.5951549867168069E-3</c:v>
                </c:pt>
                <c:pt idx="96" formatCode="General">
                  <c:v>1.6151550225913525E-3</c:v>
                </c:pt>
                <c:pt idx="97" formatCode="General">
                  <c:v>1.635155058465898E-3</c:v>
                </c:pt>
                <c:pt idx="98" formatCode="General">
                  <c:v>1.6551549779251218E-3</c:v>
                </c:pt>
                <c:pt idx="99" formatCode="General">
                  <c:v>1.6751550137996674E-3</c:v>
                </c:pt>
                <c:pt idx="100" formatCode="General">
                  <c:v>1.6951550496742129E-3</c:v>
                </c:pt>
                <c:pt idx="101" formatCode="General">
                  <c:v>1.7151550855487585E-3</c:v>
                </c:pt>
                <c:pt idx="102" formatCode="General">
                  <c:v>1.7351550050079823E-3</c:v>
                </c:pt>
                <c:pt idx="103" formatCode="General">
                  <c:v>1.7551550408825278E-3</c:v>
                </c:pt>
                <c:pt idx="104" formatCode="General">
                  <c:v>1.7751550767570734E-3</c:v>
                </c:pt>
                <c:pt idx="105" formatCode="General">
                  <c:v>1.7951549962162971E-3</c:v>
                </c:pt>
                <c:pt idx="106" formatCode="General">
                  <c:v>1.8151550320908427E-3</c:v>
                </c:pt>
                <c:pt idx="107" formatCode="General">
                  <c:v>1.8351550679653883E-3</c:v>
                </c:pt>
                <c:pt idx="108" formatCode="General">
                  <c:v>1.855154987424612E-3</c:v>
                </c:pt>
              </c:numCache>
            </c:numRef>
          </c:xVal>
          <c:yVal>
            <c:numRef>
              <c:f>'G5'!$I$26:$I$134</c:f>
              <c:numCache>
                <c:formatCode>0.00E+00</c:formatCode>
                <c:ptCount val="109"/>
                <c:pt idx="0" formatCode="General">
                  <c:v>0</c:v>
                </c:pt>
                <c:pt idx="1">
                  <c:v>4.0708507354317199E-3</c:v>
                </c:pt>
                <c:pt idx="2" formatCode="General">
                  <c:v>1.1514104640888005E-2</c:v>
                </c:pt>
                <c:pt idx="3" formatCode="General">
                  <c:v>2.1152762113785816E-2</c:v>
                </c:pt>
                <c:pt idx="4" formatCode="General">
                  <c:v>3.2566805883453717E-2</c:v>
                </c:pt>
                <c:pt idx="5" formatCode="General">
                  <c:v>3.8860105371938118E-2</c:v>
                </c:pt>
                <c:pt idx="6" formatCode="General">
                  <c:v>4.8969326402049151E-2</c:v>
                </c:pt>
                <c:pt idx="7" formatCode="General">
                  <c:v>5.2956599716688479E-2</c:v>
                </c:pt>
                <c:pt idx="8" formatCode="General">
                  <c:v>5.9129290365039326E-2</c:v>
                </c:pt>
                <c:pt idx="9" formatCode="General">
                  <c:v>6.5524761978732415E-2</c:v>
                </c:pt>
                <c:pt idx="10" formatCode="General">
                  <c:v>7.2135508295520581E-2</c:v>
                </c:pt>
                <c:pt idx="11" formatCode="General">
                  <c:v>7.8954734479537284E-2</c:v>
                </c:pt>
                <c:pt idx="12" formatCode="General">
                  <c:v>8.9561075120090164E-2</c:v>
                </c:pt>
                <c:pt idx="13" formatCode="General">
                  <c:v>0.10628378162273372</c:v>
                </c:pt>
                <c:pt idx="14" formatCode="General">
                  <c:v>0.1330930181571762</c:v>
                </c:pt>
                <c:pt idx="15" formatCode="General">
                  <c:v>0.17690145404037874</c:v>
                </c:pt>
                <c:pt idx="16" formatCode="General">
                  <c:v>0.2499571301370371</c:v>
                </c:pt>
                <c:pt idx="17" formatCode="General">
                  <c:v>0.37424160356591774</c:v>
                </c:pt>
                <c:pt idx="18" formatCode="General">
                  <c:v>0.58954622883052754</c:v>
                </c:pt>
                <c:pt idx="19" formatCode="General">
                  <c:v>0.93772886838591341</c:v>
                </c:pt>
                <c:pt idx="20" formatCode="General">
                  <c:v>1.335942682103552</c:v>
                </c:pt>
                <c:pt idx="21" formatCode="General">
                  <c:v>1.7785437947847198</c:v>
                </c:pt>
                <c:pt idx="22" formatCode="General">
                  <c:v>2.2614579187741977</c:v>
                </c:pt>
                <c:pt idx="23" formatCode="General">
                  <c:v>2.7815632968018011</c:v>
                </c:pt>
                <c:pt idx="24" formatCode="General">
                  <c:v>3.3363692256843795</c:v>
                </c:pt>
                <c:pt idx="25" formatCode="General">
                  <c:v>3.9238263960408704</c:v>
                </c:pt>
                <c:pt idx="26" formatCode="General">
                  <c:v>4.5422124019927246</c:v>
                </c:pt>
                <c:pt idx="27" formatCode="General">
                  <c:v>5.1900508328293569</c:v>
                </c:pt>
                <c:pt idx="28" formatCode="General">
                  <c:v>5.8660584025718441</c:v>
                </c:pt>
                <c:pt idx="29" formatCode="General">
                  <c:v>6.5691077005742615</c:v>
                </c:pt>
                <c:pt idx="30" formatCode="General">
                  <c:v>7.2981955373048413</c:v>
                </c:pt>
                <c:pt idx="31" formatCode="General">
                  <c:v>8.0524220351066838</c:v>
                </c:pt>
                <c:pt idx="32" formatCode="General">
                  <c:v>8.8309777604388557</c:v>
                </c:pt>
                <c:pt idx="33" formatCode="General">
                  <c:v>9.6331239025661421</c:v>
                </c:pt>
                <c:pt idx="34" formatCode="General">
                  <c:v>10.458186049116971</c:v>
                </c:pt>
                <c:pt idx="35" formatCode="General">
                  <c:v>11.305543284919375</c:v>
                </c:pt>
                <c:pt idx="36" formatCode="General">
                  <c:v>12.174626126401991</c:v>
                </c:pt>
                <c:pt idx="37" formatCode="General">
                  <c:v>13.064903294337164</c:v>
                </c:pt>
                <c:pt idx="38" formatCode="General">
                  <c:v>13.97588173752623</c:v>
                </c:pt>
                <c:pt idx="39" formatCode="General">
                  <c:v>14.907099928974436</c:v>
                </c:pt>
                <c:pt idx="40" formatCode="General">
                  <c:v>15.858131210891679</c:v>
                </c:pt>
                <c:pt idx="41" formatCode="General">
                  <c:v>16.82856567045889</c:v>
                </c:pt>
                <c:pt idx="42" formatCode="General">
                  <c:v>17.818025470060629</c:v>
                </c:pt>
                <c:pt idx="43" formatCode="General">
                  <c:v>18.826154545938252</c:v>
                </c:pt>
                <c:pt idx="44" formatCode="General">
                  <c:v>19.85260759610097</c:v>
                </c:pt>
                <c:pt idx="45" formatCode="General">
                  <c:v>20.897069032001017</c:v>
                </c:pt>
                <c:pt idx="46" formatCode="General">
                  <c:v>21.959227568407005</c:v>
                </c:pt>
                <c:pt idx="47" formatCode="General">
                  <c:v>23.038796029003564</c:v>
                </c:pt>
                <c:pt idx="48" formatCode="General">
                  <c:v>24.135501262842428</c:v>
                </c:pt>
                <c:pt idx="49" formatCode="General">
                  <c:v>25.249073277008041</c:v>
                </c:pt>
                <c:pt idx="50" formatCode="General">
                  <c:v>26.379263436153792</c:v>
                </c:pt>
                <c:pt idx="51" formatCode="General">
                  <c:v>27.525834248826492</c:v>
                </c:pt>
                <c:pt idx="52" formatCode="General">
                  <c:v>28.688548367470759</c:v>
                </c:pt>
                <c:pt idx="53" formatCode="General">
                  <c:v>29.867191366990863</c:v>
                </c:pt>
                <c:pt idx="54" formatCode="General">
                  <c:v>31.061544043866832</c:v>
                </c:pt>
                <c:pt idx="55" formatCode="General">
                  <c:v>32.271405737298061</c:v>
                </c:pt>
                <c:pt idx="56" formatCode="General">
                  <c:v>33.496583717613355</c:v>
                </c:pt>
                <c:pt idx="57" formatCode="General">
                  <c:v>34.736881807375156</c:v>
                </c:pt>
                <c:pt idx="58" formatCode="General">
                  <c:v>35.992125013212068</c:v>
                </c:pt>
                <c:pt idx="59" formatCode="General">
                  <c:v>37.262130248237533</c:v>
                </c:pt>
                <c:pt idx="60" formatCode="General">
                  <c:v>38.546731426030782</c:v>
                </c:pt>
                <c:pt idx="61" formatCode="General">
                  <c:v>39.845768351488616</c:v>
                </c:pt>
                <c:pt idx="62" formatCode="General">
                  <c:v>41.159074873159263</c:v>
                </c:pt>
                <c:pt idx="63" formatCode="General">
                  <c:v>42.486501277315341</c:v>
                </c:pt>
                <c:pt idx="64" formatCode="General">
                  <c:v>43.827902861511923</c:v>
                </c:pt>
                <c:pt idx="65" formatCode="General">
                  <c:v>45.183131752021936</c:v>
                </c:pt>
                <c:pt idx="66" formatCode="General">
                  <c:v>46.552040275106428</c:v>
                </c:pt>
                <c:pt idx="67" formatCode="General">
                  <c:v>47.93450885035589</c:v>
                </c:pt>
                <c:pt idx="68" formatCode="General">
                  <c:v>49.330397979315279</c:v>
                </c:pt>
                <c:pt idx="69" formatCode="General">
                  <c:v>50.739571610324411</c:v>
                </c:pt>
                <c:pt idx="70" formatCode="General">
                  <c:v>52.1619219218952</c:v>
                </c:pt>
                <c:pt idx="71" formatCode="General">
                  <c:v>53.59731994220499</c:v>
                </c:pt>
                <c:pt idx="72" formatCode="General">
                  <c:v>55.045639660784218</c:v>
                </c:pt>
                <c:pt idx="73" formatCode="General">
                  <c:v>56.506783516906552</c:v>
                </c:pt>
                <c:pt idx="74" formatCode="General">
                  <c:v>57.980631680710246</c:v>
                </c:pt>
                <c:pt idx="75" formatCode="General">
                  <c:v>59.467075572604422</c:v>
                </c:pt>
                <c:pt idx="76" formatCode="General">
                  <c:v>60.966000589279687</c:v>
                </c:pt>
                <c:pt idx="77" formatCode="General">
                  <c:v>62.477320963083628</c:v>
                </c:pt>
                <c:pt idx="78" formatCode="General">
                  <c:v>64.000927304874011</c:v>
                </c:pt>
                <c:pt idx="79" formatCode="General">
                  <c:v>65.536712356263834</c:v>
                </c:pt>
                <c:pt idx="80" formatCode="General">
                  <c:v>67.084598034737468</c:v>
                </c:pt>
                <c:pt idx="81" formatCode="General">
                  <c:v>68.644481705930929</c:v>
                </c:pt>
                <c:pt idx="82" formatCode="General">
                  <c:v>70.21626260260976</c:v>
                </c:pt>
                <c:pt idx="83" formatCode="General">
                  <c:v>71.799869505270465</c:v>
                </c:pt>
                <c:pt idx="84" formatCode="General">
                  <c:v>73.395205770809469</c:v>
                </c:pt>
                <c:pt idx="85" formatCode="General">
                  <c:v>75.002176399690327</c:v>
                </c:pt>
                <c:pt idx="86" formatCode="General">
                  <c:v>76.620716335754068</c:v>
                </c:pt>
                <c:pt idx="87" formatCode="General">
                  <c:v>78.250734276936768</c:v>
                </c:pt>
                <c:pt idx="88" formatCode="General">
                  <c:v>79.892149961102774</c:v>
                </c:pt>
                <c:pt idx="89" formatCode="General">
                  <c:v>81.544875133746146</c:v>
                </c:pt>
                <c:pt idx="90" formatCode="General">
                  <c:v>83.208852038121691</c:v>
                </c:pt>
                <c:pt idx="91" formatCode="General">
                  <c:v>84.883995639750438</c:v>
                </c:pt>
                <c:pt idx="92" formatCode="General">
                  <c:v>86.570222143076407</c:v>
                </c:pt>
                <c:pt idx="93" formatCode="General">
                  <c:v>88.267478680494492</c:v>
                </c:pt>
                <c:pt idx="94" formatCode="General">
                  <c:v>89.97568437392566</c:v>
                </c:pt>
                <c:pt idx="95" formatCode="General">
                  <c:v>91.694759448833196</c:v>
                </c:pt>
                <c:pt idx="96" formatCode="General">
                  <c:v>93.424655497430223</c:v>
                </c:pt>
                <c:pt idx="97" formatCode="General">
                  <c:v>95.165295398973612</c:v>
                </c:pt>
                <c:pt idx="98" formatCode="General">
                  <c:v>96.916603018352362</c:v>
                </c:pt>
                <c:pt idx="99" formatCode="General">
                  <c:v>98.678534032043956</c:v>
                </c:pt>
                <c:pt idx="100" formatCode="General">
                  <c:v>100.45101472771364</c:v>
                </c:pt>
                <c:pt idx="101" formatCode="General">
                  <c:v>102.23398268408208</c:v>
                </c:pt>
                <c:pt idx="102" formatCode="General">
                  <c:v>104.02736610582821</c:v>
                </c:pt>
                <c:pt idx="103" formatCode="General">
                  <c:v>105.83112560830979</c:v>
                </c:pt>
                <c:pt idx="104" formatCode="General">
                  <c:v>107.64519155320811</c:v>
                </c:pt>
                <c:pt idx="105" formatCode="General">
                  <c:v>109.46949506610048</c:v>
                </c:pt>
                <c:pt idx="106" formatCode="General">
                  <c:v>111.30400013504723</c:v>
                </c:pt>
                <c:pt idx="107" formatCode="General">
                  <c:v>113.14863986981415</c:v>
                </c:pt>
                <c:pt idx="108" formatCode="General">
                  <c:v>115.00334806713911</c:v>
                </c:pt>
              </c:numCache>
            </c:numRef>
          </c:yVal>
          <c:smooth val="1"/>
          <c:extLst>
            <c:ext xmlns:c16="http://schemas.microsoft.com/office/drawing/2014/chart" uri="{C3380CC4-5D6E-409C-BE32-E72D297353CC}">
              <c16:uniqueId val="{00000001-2473-1440-B7B0-C4A10D5C72EC}"/>
            </c:ext>
          </c:extLst>
        </c:ser>
        <c:ser>
          <c:idx val="2"/>
          <c:order val="2"/>
          <c:tx>
            <c:v>𝐹 (d)=k∙4/3∙𝐸∗∙𝑅^(1/2)∙𝑑^(3/2)</c:v>
          </c:tx>
          <c:spPr>
            <a:ln w="38100" cap="rnd">
              <a:solidFill>
                <a:schemeClr val="bg2">
                  <a:lumMod val="50000"/>
                  <a:alpha val="59000"/>
                </a:schemeClr>
              </a:solidFill>
              <a:prstDash val="dash"/>
              <a:round/>
            </a:ln>
            <a:effectLst/>
          </c:spPr>
          <c:marker>
            <c:symbol val="none"/>
          </c:marker>
          <c:xVal>
            <c:numRef>
              <c:f>'G5'!$N$26:$N$134</c:f>
              <c:numCache>
                <c:formatCode>General</c:formatCode>
                <c:ptCount val="109"/>
                <c:pt idx="0">
                  <c:v>0</c:v>
                </c:pt>
                <c:pt idx="1">
                  <c:v>1.9999999949504854E-6</c:v>
                </c:pt>
                <c:pt idx="2">
                  <c:v>3.9999999899009708E-6</c:v>
                </c:pt>
                <c:pt idx="3">
                  <c:v>6.0000002122251317E-6</c:v>
                </c:pt>
                <c:pt idx="4">
                  <c:v>7.9999999798019417E-6</c:v>
                </c:pt>
                <c:pt idx="5">
                  <c:v>9.0000003183376975E-6</c:v>
                </c:pt>
                <c:pt idx="6">
                  <c:v>1.049999991664663E-5</c:v>
                </c:pt>
                <c:pt idx="7">
                  <c:v>1.1062499652325641E-5</c:v>
                </c:pt>
                <c:pt idx="8">
                  <c:v>1.190624971059151E-5</c:v>
                </c:pt>
                <c:pt idx="9">
                  <c:v>1.2749999768857379E-5</c:v>
                </c:pt>
                <c:pt idx="10">
                  <c:v>1.3593749827123247E-5</c:v>
                </c:pt>
                <c:pt idx="11">
                  <c:v>1.4437499885389116E-5</c:v>
                </c:pt>
                <c:pt idx="12">
                  <c:v>1.5703124518040568E-5</c:v>
                </c:pt>
                <c:pt idx="13">
                  <c:v>1.7601561921765096E-5</c:v>
                </c:pt>
                <c:pt idx="14">
                  <c:v>2.0449218936846592E-5</c:v>
                </c:pt>
                <c:pt idx="15">
                  <c:v>2.4720702640479431E-5</c:v>
                </c:pt>
                <c:pt idx="16">
                  <c:v>3.1127929105423391E-5</c:v>
                </c:pt>
                <c:pt idx="17">
                  <c:v>4.0738770621828735E-5</c:v>
                </c:pt>
                <c:pt idx="18">
                  <c:v>5.5155029258457944E-5</c:v>
                </c:pt>
                <c:pt idx="19">
                  <c:v>7.5155032391194254E-5</c:v>
                </c:pt>
                <c:pt idx="20">
                  <c:v>9.5155031885951757E-5</c:v>
                </c:pt>
                <c:pt idx="21">
                  <c:v>1.1515503138070926E-4</c:v>
                </c:pt>
                <c:pt idx="22">
                  <c:v>1.3515503087546676E-4</c:v>
                </c:pt>
                <c:pt idx="23">
                  <c:v>1.5515502309426665E-4</c:v>
                </c:pt>
                <c:pt idx="24">
                  <c:v>1.7515502986498177E-4</c:v>
                </c:pt>
                <c:pt idx="25">
                  <c:v>1.9515502208378166E-4</c:v>
                </c:pt>
                <c:pt idx="26">
                  <c:v>2.1515502885449678E-4</c:v>
                </c:pt>
                <c:pt idx="27">
                  <c:v>2.3515503562521189E-4</c:v>
                </c:pt>
                <c:pt idx="28">
                  <c:v>2.5515502784401178E-4</c:v>
                </c:pt>
                <c:pt idx="29">
                  <c:v>2.751550346147269E-4</c:v>
                </c:pt>
                <c:pt idx="30">
                  <c:v>2.9515504138544202E-4</c:v>
                </c:pt>
                <c:pt idx="31">
                  <c:v>3.1515501905232668E-4</c:v>
                </c:pt>
                <c:pt idx="32">
                  <c:v>3.351550258230418E-4</c:v>
                </c:pt>
                <c:pt idx="33">
                  <c:v>3.5515503259375691E-4</c:v>
                </c:pt>
                <c:pt idx="34">
                  <c:v>3.7515503936447203E-4</c:v>
                </c:pt>
                <c:pt idx="35">
                  <c:v>3.9515501703135669E-4</c:v>
                </c:pt>
                <c:pt idx="36">
                  <c:v>4.1515502380207181E-4</c:v>
                </c:pt>
                <c:pt idx="37">
                  <c:v>4.3515503057278693E-4</c:v>
                </c:pt>
                <c:pt idx="38">
                  <c:v>4.5515503734350204E-4</c:v>
                </c:pt>
                <c:pt idx="39">
                  <c:v>4.7515501501038671E-4</c:v>
                </c:pt>
                <c:pt idx="40">
                  <c:v>4.9515505088493228E-4</c:v>
                </c:pt>
                <c:pt idx="41">
                  <c:v>5.1515502855181694E-4</c:v>
                </c:pt>
                <c:pt idx="42">
                  <c:v>5.351550062187016E-4</c:v>
                </c:pt>
                <c:pt idx="43">
                  <c:v>5.5515504209324718E-4</c:v>
                </c:pt>
                <c:pt idx="44">
                  <c:v>5.7515501976013184E-4</c:v>
                </c:pt>
                <c:pt idx="45">
                  <c:v>5.9515505563467741E-4</c:v>
                </c:pt>
                <c:pt idx="46">
                  <c:v>6.1515503330156207E-4</c:v>
                </c:pt>
                <c:pt idx="47">
                  <c:v>6.3515501096844673E-4</c:v>
                </c:pt>
                <c:pt idx="48">
                  <c:v>6.5515504684299231E-4</c:v>
                </c:pt>
                <c:pt idx="49">
                  <c:v>6.7515502450987697E-4</c:v>
                </c:pt>
                <c:pt idx="50">
                  <c:v>6.9515500217676163E-4</c:v>
                </c:pt>
                <c:pt idx="51">
                  <c:v>7.151550380513072E-4</c:v>
                </c:pt>
                <c:pt idx="52">
                  <c:v>7.3515501571819186E-4</c:v>
                </c:pt>
                <c:pt idx="53">
                  <c:v>7.5515505159273744E-4</c:v>
                </c:pt>
                <c:pt idx="54">
                  <c:v>7.751550292596221E-4</c:v>
                </c:pt>
                <c:pt idx="55">
                  <c:v>7.9515500692650676E-4</c:v>
                </c:pt>
                <c:pt idx="56">
                  <c:v>8.1515504280105233E-4</c:v>
                </c:pt>
                <c:pt idx="57">
                  <c:v>8.3515502046793699E-4</c:v>
                </c:pt>
                <c:pt idx="58">
                  <c:v>8.5515505634248257E-4</c:v>
                </c:pt>
                <c:pt idx="59">
                  <c:v>8.7515503400936723E-4</c:v>
                </c:pt>
                <c:pt idx="60">
                  <c:v>8.9515501167625189E-4</c:v>
                </c:pt>
                <c:pt idx="61">
                  <c:v>9.1515504755079746E-4</c:v>
                </c:pt>
                <c:pt idx="62">
                  <c:v>9.3515502521768212E-4</c:v>
                </c:pt>
                <c:pt idx="63">
                  <c:v>9.5515500288456678E-4</c:v>
                </c:pt>
                <c:pt idx="64">
                  <c:v>9.7515503875911236E-4</c:v>
                </c:pt>
                <c:pt idx="65">
                  <c:v>9.9515507463365793E-4</c:v>
                </c:pt>
                <c:pt idx="66">
                  <c:v>1.0151549940928817E-3</c:v>
                </c:pt>
                <c:pt idx="67">
                  <c:v>1.0351550299674273E-3</c:v>
                </c:pt>
                <c:pt idx="68">
                  <c:v>1.0551550658419728E-3</c:v>
                </c:pt>
                <c:pt idx="69">
                  <c:v>1.0751549853011966E-3</c:v>
                </c:pt>
                <c:pt idx="70">
                  <c:v>1.0951550211757421E-3</c:v>
                </c:pt>
                <c:pt idx="71">
                  <c:v>1.1151550570502877E-3</c:v>
                </c:pt>
                <c:pt idx="72">
                  <c:v>1.1351549765095115E-3</c:v>
                </c:pt>
                <c:pt idx="73">
                  <c:v>1.155155012384057E-3</c:v>
                </c:pt>
                <c:pt idx="74">
                  <c:v>1.1751550482586026E-3</c:v>
                </c:pt>
                <c:pt idx="75">
                  <c:v>1.1951550841331482E-3</c:v>
                </c:pt>
                <c:pt idx="76">
                  <c:v>1.2151550035923719E-3</c:v>
                </c:pt>
                <c:pt idx="77">
                  <c:v>1.2351550394669175E-3</c:v>
                </c:pt>
                <c:pt idx="78">
                  <c:v>1.2551550753414631E-3</c:v>
                </c:pt>
                <c:pt idx="79">
                  <c:v>1.2751549948006868E-3</c:v>
                </c:pt>
                <c:pt idx="80">
                  <c:v>1.2951550306752324E-3</c:v>
                </c:pt>
                <c:pt idx="81">
                  <c:v>1.315155066549778E-3</c:v>
                </c:pt>
                <c:pt idx="82">
                  <c:v>1.3351549860090017E-3</c:v>
                </c:pt>
                <c:pt idx="83">
                  <c:v>1.3551550218835473E-3</c:v>
                </c:pt>
                <c:pt idx="84">
                  <c:v>1.3751550577580929E-3</c:v>
                </c:pt>
                <c:pt idx="85">
                  <c:v>1.3951549772173166E-3</c:v>
                </c:pt>
                <c:pt idx="86">
                  <c:v>1.4151550130918622E-3</c:v>
                </c:pt>
                <c:pt idx="87">
                  <c:v>1.4351550489664078E-3</c:v>
                </c:pt>
                <c:pt idx="88">
                  <c:v>1.4551550848409534E-3</c:v>
                </c:pt>
                <c:pt idx="89">
                  <c:v>1.4751550043001771E-3</c:v>
                </c:pt>
                <c:pt idx="90">
                  <c:v>1.4951550401747227E-3</c:v>
                </c:pt>
                <c:pt idx="91">
                  <c:v>1.5151550760492682E-3</c:v>
                </c:pt>
                <c:pt idx="92">
                  <c:v>1.535154995508492E-3</c:v>
                </c:pt>
                <c:pt idx="93">
                  <c:v>1.5551550313830376E-3</c:v>
                </c:pt>
                <c:pt idx="94">
                  <c:v>1.5751550672575831E-3</c:v>
                </c:pt>
                <c:pt idx="95">
                  <c:v>1.5951549867168069E-3</c:v>
                </c:pt>
                <c:pt idx="96">
                  <c:v>1.6151550225913525E-3</c:v>
                </c:pt>
                <c:pt idx="97">
                  <c:v>1.635155058465898E-3</c:v>
                </c:pt>
                <c:pt idx="98">
                  <c:v>1.6551549779251218E-3</c:v>
                </c:pt>
                <c:pt idx="99">
                  <c:v>1.6751550137996674E-3</c:v>
                </c:pt>
                <c:pt idx="100">
                  <c:v>1.6951550496742129E-3</c:v>
                </c:pt>
                <c:pt idx="101">
                  <c:v>1.7151550855487585E-3</c:v>
                </c:pt>
                <c:pt idx="102">
                  <c:v>1.7351550050079823E-3</c:v>
                </c:pt>
                <c:pt idx="103">
                  <c:v>1.7551550408825278E-3</c:v>
                </c:pt>
                <c:pt idx="104">
                  <c:v>1.7751550767570734E-3</c:v>
                </c:pt>
                <c:pt idx="105">
                  <c:v>1.7951549962162971E-3</c:v>
                </c:pt>
                <c:pt idx="106">
                  <c:v>1.8151550320908427E-3</c:v>
                </c:pt>
                <c:pt idx="107">
                  <c:v>1.8351550679653883E-3</c:v>
                </c:pt>
                <c:pt idx="108">
                  <c:v>1.855154987424612E-3</c:v>
                </c:pt>
              </c:numCache>
            </c:numRef>
          </c:xVal>
          <c:yVal>
            <c:numRef>
              <c:f>'G5'!$O$26:$O$134</c:f>
              <c:numCache>
                <c:formatCode>General</c:formatCode>
                <c:ptCount val="109"/>
                <c:pt idx="0">
                  <c:v>0</c:v>
                </c:pt>
                <c:pt idx="1">
                  <c:v>5.0875489057027948E-3</c:v>
                </c:pt>
                <c:pt idx="2">
                  <c:v>1.438976132336257E-2</c:v>
                </c:pt>
                <c:pt idx="3">
                  <c:v>2.6435681074700498E-2</c:v>
                </c:pt>
                <c:pt idx="4">
                  <c:v>4.0700391245622441E-2</c:v>
                </c:pt>
                <c:pt idx="5">
                  <c:v>4.8565447226974555E-2</c:v>
                </c:pt>
                <c:pt idx="6">
                  <c:v>6.1199454153734269E-2</c:v>
                </c:pt>
                <c:pt idx="7">
                  <c:v>6.6182552112122081E-2</c:v>
                </c:pt>
                <c:pt idx="8">
                  <c:v>7.3896877100736266E-2</c:v>
                </c:pt>
                <c:pt idx="9">
                  <c:v>8.1889622775860371E-2</c:v>
                </c:pt>
                <c:pt idx="10">
                  <c:v>9.015140818035218E-2</c:v>
                </c:pt>
                <c:pt idx="11">
                  <c:v>9.8673741462747724E-2</c:v>
                </c:pt>
                <c:pt idx="12">
                  <c:v>0.11192902401332092</c:v>
                </c:pt>
                <c:pt idx="13">
                  <c:v>0.13282823960661652</c:v>
                </c:pt>
                <c:pt idx="14">
                  <c:v>0.1663331040336995</c:v>
                </c:pt>
                <c:pt idx="15">
                  <c:v>0.22108273120579536</c:v>
                </c:pt>
                <c:pt idx="16">
                  <c:v>0.31238411981873759</c:v>
                </c:pt>
                <c:pt idx="17">
                  <c:v>0.46770873815601377</c:v>
                </c:pt>
                <c:pt idx="18">
                  <c:v>0.73678586277860303</c:v>
                </c:pt>
                <c:pt idx="19">
                  <c:v>1.1719273901838962</c:v>
                </c:pt>
                <c:pt idx="20">
                  <c:v>1.6695954168156961</c:v>
                </c:pt>
                <c:pt idx="21">
                  <c:v>2.2227365052091326</c:v>
                </c:pt>
                <c:pt idx="22">
                  <c:v>2.8262588111652973</c:v>
                </c:pt>
                <c:pt idx="23">
                  <c:v>3.4762609160825297</c:v>
                </c:pt>
                <c:pt idx="24">
                  <c:v>4.1696300617003565</c:v>
                </c:pt>
                <c:pt idx="25">
                  <c:v>4.9038051220093353</c:v>
                </c:pt>
                <c:pt idx="26">
                  <c:v>5.6766335189091901</c:v>
                </c:pt>
                <c:pt idx="27">
                  <c:v>6.4862701069541204</c:v>
                </c:pt>
                <c:pt idx="28">
                  <c:v>7.3311110984834933</c:v>
                </c:pt>
                <c:pt idx="29">
                  <c:v>8.2097475111565803</c:v>
                </c:pt>
                <c:pt idx="30">
                  <c:v>9.1209256080676973</c:v>
                </c:pt>
                <c:pt idx="31">
                  <c:v>10.063520766407958</c:v>
                </c:pt>
                <c:pt idx="32">
                  <c:v>11.036521395973486</c:v>
                </c:pt>
                <c:pt idx="33">
                  <c:v>12.039004167467345</c:v>
                </c:pt>
                <c:pt idx="34">
                  <c:v>13.070126233498177</c:v>
                </c:pt>
                <c:pt idx="35">
                  <c:v>14.129111604841864</c:v>
                </c:pt>
                <c:pt idx="36">
                  <c:v>15.215248568957563</c:v>
                </c:pt>
                <c:pt idx="37">
                  <c:v>16.327873159213006</c:v>
                </c:pt>
                <c:pt idx="38">
                  <c:v>17.466369184485195</c:v>
                </c:pt>
                <c:pt idx="39">
                  <c:v>18.630159851049747</c:v>
                </c:pt>
                <c:pt idx="40">
                  <c:v>19.818711942998185</c:v>
                </c:pt>
                <c:pt idx="41">
                  <c:v>21.031513171462748</c:v>
                </c:pt>
                <c:pt idx="42">
                  <c:v>22.268091333586618</c:v>
                </c:pt>
                <c:pt idx="43">
                  <c:v>23.528001438407607</c:v>
                </c:pt>
                <c:pt idx="44">
                  <c:v>24.81081194449138</c:v>
                </c:pt>
                <c:pt idx="45">
                  <c:v>26.116128444802349</c:v>
                </c:pt>
                <c:pt idx="46">
                  <c:v>27.443561910377966</c:v>
                </c:pt>
                <c:pt idx="47">
                  <c:v>28.792753442392424</c:v>
                </c:pt>
                <c:pt idx="48">
                  <c:v>30.163361670233463</c:v>
                </c:pt>
                <c:pt idx="49">
                  <c:v>31.555049170042693</c:v>
                </c:pt>
                <c:pt idx="50">
                  <c:v>32.967505209600297</c:v>
                </c:pt>
                <c:pt idx="51">
                  <c:v>34.400432983776021</c:v>
                </c:pt>
                <c:pt idx="52">
                  <c:v>35.853535867276001</c:v>
                </c:pt>
                <c:pt idx="53">
                  <c:v>37.326545882168347</c:v>
                </c:pt>
                <c:pt idx="54">
                  <c:v>38.819189078681703</c:v>
                </c:pt>
                <c:pt idx="55">
                  <c:v>40.331214680822832</c:v>
                </c:pt>
                <c:pt idx="56">
                  <c:v>41.862381824533692</c:v>
                </c:pt>
                <c:pt idx="57">
                  <c:v>43.412445336907545</c:v>
                </c:pt>
                <c:pt idx="58">
                  <c:v>44.981186519840939</c:v>
                </c:pt>
                <c:pt idx="59">
                  <c:v>46.568376560353556</c:v>
                </c:pt>
                <c:pt idx="60">
                  <c:v>48.173807891810483</c:v>
                </c:pt>
                <c:pt idx="61">
                  <c:v>49.79728031025563</c:v>
                </c:pt>
                <c:pt idx="62">
                  <c:v>51.43858616778158</c:v>
                </c:pt>
                <c:pt idx="63">
                  <c:v>53.097538359539861</c:v>
                </c:pt>
                <c:pt idx="64">
                  <c:v>54.773956043536224</c:v>
                </c:pt>
                <c:pt idx="65">
                  <c:v>56.46765441446405</c:v>
                </c:pt>
                <c:pt idx="66">
                  <c:v>58.178448916952036</c:v>
                </c:pt>
                <c:pt idx="67">
                  <c:v>59.906190105289426</c:v>
                </c:pt>
                <c:pt idx="68">
                  <c:v>61.650703641172399</c:v>
                </c:pt>
                <c:pt idx="69">
                  <c:v>63.411819493931723</c:v>
                </c:pt>
                <c:pt idx="70">
                  <c:v>65.189402913577936</c:v>
                </c:pt>
                <c:pt idx="71">
                  <c:v>66.983292717474328</c:v>
                </c:pt>
                <c:pt idx="72">
                  <c:v>68.793331423937516</c:v>
                </c:pt>
                <c:pt idx="73">
                  <c:v>70.619397106373114</c:v>
                </c:pt>
                <c:pt idx="74">
                  <c:v>72.461340007317219</c:v>
                </c:pt>
                <c:pt idx="75">
                  <c:v>74.319024429340828</c:v>
                </c:pt>
                <c:pt idx="76">
                  <c:v>76.192307146867947</c:v>
                </c:pt>
                <c:pt idx="77">
                  <c:v>78.081080971707578</c:v>
                </c:pt>
                <c:pt idx="78">
                  <c:v>79.985209194693255</c:v>
                </c:pt>
                <c:pt idx="79">
                  <c:v>81.904557769571525</c:v>
                </c:pt>
                <c:pt idx="80">
                  <c:v>83.839029112657116</c:v>
                </c:pt>
                <c:pt idx="81">
                  <c:v>85.788494956573004</c:v>
                </c:pt>
                <c:pt idx="82">
                  <c:v>87.752829367388728</c:v>
                </c:pt>
                <c:pt idx="83">
                  <c:v>89.731943338473798</c:v>
                </c:pt>
                <c:pt idx="84">
                  <c:v>91.7257160900336</c:v>
                </c:pt>
                <c:pt idx="85">
                  <c:v>93.734028896322826</c:v>
                </c:pt>
                <c:pt idx="86">
                  <c:v>95.756800453355623</c:v>
                </c:pt>
                <c:pt idx="87">
                  <c:v>97.793916656305896</c:v>
                </c:pt>
                <c:pt idx="88">
                  <c:v>99.845277197506533</c:v>
                </c:pt>
                <c:pt idx="89">
                  <c:v>101.91077178081937</c:v>
                </c:pt>
                <c:pt idx="90">
                  <c:v>103.9903282247067</c:v>
                </c:pt>
                <c:pt idx="91">
                  <c:v>106.08384025726164</c:v>
                </c:pt>
                <c:pt idx="92">
                  <c:v>108.19120315492221</c:v>
                </c:pt>
                <c:pt idx="93">
                  <c:v>110.31235084635742</c:v>
                </c:pt>
                <c:pt idx="94">
                  <c:v>112.44718225412443</c:v>
                </c:pt>
                <c:pt idx="95">
                  <c:v>114.59559767993329</c:v>
                </c:pt>
                <c:pt idx="96">
                  <c:v>116.7575366261143</c:v>
                </c:pt>
                <c:pt idx="97">
                  <c:v>118.93290271095812</c:v>
                </c:pt>
                <c:pt idx="98">
                  <c:v>121.12160078454997</c:v>
                </c:pt>
                <c:pt idx="99">
                  <c:v>123.32357545353274</c:v>
                </c:pt>
                <c:pt idx="100">
                  <c:v>125.53873459585813</c:v>
                </c:pt>
                <c:pt idx="101">
                  <c:v>127.76700020048327</c:v>
                </c:pt>
                <c:pt idx="102">
                  <c:v>130.00828254114921</c:v>
                </c:pt>
                <c:pt idx="103">
                  <c:v>132.26253239686838</c:v>
                </c:pt>
                <c:pt idx="104">
                  <c:v>134.52966273709723</c:v>
                </c:pt>
                <c:pt idx="105">
                  <c:v>136.80958748597189</c:v>
                </c:pt>
                <c:pt idx="106">
                  <c:v>139.10226163754245</c:v>
                </c:pt>
                <c:pt idx="107">
                  <c:v>141.40760159568615</c:v>
                </c:pt>
                <c:pt idx="108">
                  <c:v>143.72552462282408</c:v>
                </c:pt>
              </c:numCache>
            </c:numRef>
          </c:yVal>
          <c:smooth val="1"/>
          <c:extLst>
            <c:ext xmlns:c16="http://schemas.microsoft.com/office/drawing/2014/chart" uri="{C3380CC4-5D6E-409C-BE32-E72D297353CC}">
              <c16:uniqueId val="{00000002-2473-1440-B7B0-C4A10D5C72EC}"/>
            </c:ext>
          </c:extLst>
        </c:ser>
        <c:dLbls>
          <c:showLegendKey val="0"/>
          <c:showVal val="0"/>
          <c:showCatName val="0"/>
          <c:showSerName val="0"/>
          <c:showPercent val="0"/>
          <c:showBubbleSize val="0"/>
        </c:dLbls>
        <c:axId val="257185392"/>
        <c:axId val="257187664"/>
      </c:scatterChart>
      <c:valAx>
        <c:axId val="257185392"/>
        <c:scaling>
          <c:orientation val="minMax"/>
          <c:max val="2.0999999999999999E-3"/>
          <c:min val="0"/>
        </c:scaling>
        <c:delete val="0"/>
        <c:axPos val="b"/>
        <c:title>
          <c:tx>
            <c:rich>
              <a:bodyPr rot="0" spcFirstLastPara="1" vertOverflow="ellipsis" vert="horz"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a:solidFill>
                      <a:schemeClr val="tx1"/>
                    </a:solidFill>
                    <a:latin typeface="Times New Roman" panose="02020603050405020304" pitchFamily="18" charset="0"/>
                    <a:cs typeface="Times New Roman" panose="02020603050405020304" pitchFamily="18" charset="0"/>
                  </a:rPr>
                  <a:t>Displacement</a:t>
                </a:r>
                <a:r>
                  <a:rPr lang="es-MX" sz="2000" b="1" baseline="0">
                    <a:solidFill>
                      <a:schemeClr val="tx1"/>
                    </a:solidFill>
                    <a:latin typeface="Times New Roman" panose="02020603050405020304" pitchFamily="18" charset="0"/>
                    <a:cs typeface="Times New Roman" panose="02020603050405020304" pitchFamily="18" charset="0"/>
                  </a:rPr>
                  <a:t> (m)</a:t>
                </a:r>
                <a:endParaRPr lang="es-MX" sz="2000" b="1">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71880861111111105"/>
              <c:y val="0.76742888888888905"/>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7664"/>
        <c:crosses val="autoZero"/>
        <c:crossBetween val="midCat"/>
      </c:valAx>
      <c:valAx>
        <c:axId val="257187664"/>
        <c:scaling>
          <c:orientation val="minMax"/>
          <c:min val="0"/>
        </c:scaling>
        <c:delete val="0"/>
        <c:axPos val="l"/>
        <c:title>
          <c:tx>
            <c:rich>
              <a:bodyPr rot="0" spcFirstLastPara="1" vertOverflow="ellipsis" wrap="square" anchor="ctr" anchorCtr="1"/>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s-MX" sz="2000" b="1">
                    <a:solidFill>
                      <a:schemeClr val="tx1"/>
                    </a:solidFill>
                    <a:latin typeface="Times New Roman" panose="02020603050405020304" pitchFamily="18" charset="0"/>
                    <a:cs typeface="Times New Roman" panose="02020603050405020304" pitchFamily="18" charset="0"/>
                  </a:rPr>
                  <a:t>Force</a:t>
                </a:r>
                <a:r>
                  <a:rPr lang="es-MX" sz="2000" b="1" baseline="0">
                    <a:solidFill>
                      <a:schemeClr val="tx1"/>
                    </a:solidFill>
                    <a:latin typeface="Times New Roman" panose="02020603050405020304" pitchFamily="18" charset="0"/>
                    <a:cs typeface="Times New Roman" panose="02020603050405020304" pitchFamily="18" charset="0"/>
                  </a:rPr>
                  <a:t> (N)</a:t>
                </a:r>
                <a:endParaRPr lang="es-MX" sz="2000" b="1">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2623259259259259"/>
              <c:y val="4.1939166666666666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crossAx val="257185392"/>
        <c:crosses val="autoZero"/>
        <c:crossBetween val="midCat"/>
        <c:majorUnit val="40"/>
      </c:valAx>
      <c:spPr>
        <a:noFill/>
        <a:ln>
          <a:noFill/>
        </a:ln>
        <a:effectLst/>
      </c:spPr>
    </c:plotArea>
    <c:legend>
      <c:legendPos val="t"/>
      <c:layout>
        <c:manualLayout>
          <c:xMode val="edge"/>
          <c:yMode val="edge"/>
          <c:x val="7.9855092592592589E-2"/>
          <c:y val="0.16999305555555555"/>
          <c:w val="0.50528981481481494"/>
          <c:h val="0.3153138888888888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s-EC"/>
        </a:p>
      </c:txPr>
    </c:legend>
    <c:plotVisOnly val="1"/>
    <c:dispBlanksAs val="gap"/>
    <c:showDLblsOverMax val="0"/>
    <c:extLst/>
  </c:chart>
  <c:spPr>
    <a:solidFill>
      <a:schemeClr val="bg1"/>
    </a:solidFill>
    <a:ln w="9525" cap="flat" cmpd="sng" algn="ctr">
      <a:noFill/>
      <a:round/>
    </a:ln>
    <a:effectLst/>
  </c:spPr>
  <c:txPr>
    <a:bodyPr/>
    <a:lstStyle/>
    <a:p>
      <a:pPr>
        <a:defRPr/>
      </a:pPr>
      <a:endParaRPr lang="es-EC"/>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302386"/>
            <a:ext cx="21419979" cy="11279752"/>
          </a:xfrm>
        </p:spPr>
        <p:txBody>
          <a:bodyPr anchor="b"/>
          <a:lstStyle>
            <a:lvl1pPr algn="ctr">
              <a:defRPr sz="16535"/>
            </a:lvl1pPr>
          </a:lstStyle>
          <a:p>
            <a:r>
              <a:rPr lang="es-MX"/>
              <a:t>Haz clic para modificar el estilo de título del patrón</a:t>
            </a:r>
            <a:endParaRPr lang="en-US" dirty="0"/>
          </a:p>
        </p:txBody>
      </p:sp>
      <p:sp>
        <p:nvSpPr>
          <p:cNvPr id="3" name="Subtitle 2"/>
          <p:cNvSpPr>
            <a:spLocks noGrp="1"/>
          </p:cNvSpPr>
          <p:nvPr>
            <p:ph type="subTitle" idx="1"/>
          </p:nvPr>
        </p:nvSpPr>
        <p:spPr>
          <a:xfrm>
            <a:off x="3149997" y="17017128"/>
            <a:ext cx="18899981" cy="7822326"/>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90E0E2D4-3C81-8A49-8A8D-3FD932D77B90}" type="datetimeFigureOut">
              <a:rPr lang="es-EC" smtClean="0"/>
              <a:t>13/8/24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268440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0E0E2D4-3C81-8A49-8A8D-3FD932D77B90}" type="datetimeFigureOut">
              <a:rPr lang="es-EC" smtClean="0"/>
              <a:t>13/8/24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341746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724962"/>
            <a:ext cx="5433745" cy="27456899"/>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732500" y="1724962"/>
            <a:ext cx="15986234" cy="2745689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0E0E2D4-3C81-8A49-8A8D-3FD932D77B90}" type="datetimeFigureOut">
              <a:rPr lang="es-EC" smtClean="0"/>
              <a:t>13/8/24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19296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0E0E2D4-3C81-8A49-8A8D-3FD932D77B90}" type="datetimeFigureOut">
              <a:rPr lang="es-EC" smtClean="0"/>
              <a:t>13/8/24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364107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19375" y="8077332"/>
            <a:ext cx="21734978" cy="13477201"/>
          </a:xfrm>
        </p:spPr>
        <p:txBody>
          <a:bodyPr anchor="b"/>
          <a:lstStyle>
            <a:lvl1pPr>
              <a:defRPr sz="16535"/>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719375" y="21682033"/>
            <a:ext cx="21734978" cy="7087342"/>
          </a:xfrm>
        </p:spPr>
        <p:txBody>
          <a:bodyPr/>
          <a:lstStyle>
            <a:lvl1pPr marL="0" indent="0">
              <a:buNone/>
              <a:defRPr sz="6614">
                <a:solidFill>
                  <a:schemeClr val="tx1">
                    <a:tint val="82000"/>
                  </a:schemeClr>
                </a:solidFill>
              </a:defRPr>
            </a:lvl1pPr>
            <a:lvl2pPr marL="1259997" indent="0">
              <a:buNone/>
              <a:defRPr sz="5512">
                <a:solidFill>
                  <a:schemeClr val="tx1">
                    <a:tint val="82000"/>
                  </a:schemeClr>
                </a:solidFill>
              </a:defRPr>
            </a:lvl2pPr>
            <a:lvl3pPr marL="2519995" indent="0">
              <a:buNone/>
              <a:defRPr sz="4961">
                <a:solidFill>
                  <a:schemeClr val="tx1">
                    <a:tint val="82000"/>
                  </a:schemeClr>
                </a:solidFill>
              </a:defRPr>
            </a:lvl3pPr>
            <a:lvl4pPr marL="3779992" indent="0">
              <a:buNone/>
              <a:defRPr sz="4409">
                <a:solidFill>
                  <a:schemeClr val="tx1">
                    <a:tint val="82000"/>
                  </a:schemeClr>
                </a:solidFill>
              </a:defRPr>
            </a:lvl4pPr>
            <a:lvl5pPr marL="5039990" indent="0">
              <a:buNone/>
              <a:defRPr sz="4409">
                <a:solidFill>
                  <a:schemeClr val="tx1">
                    <a:tint val="82000"/>
                  </a:schemeClr>
                </a:solidFill>
              </a:defRPr>
            </a:lvl5pPr>
            <a:lvl6pPr marL="6299987" indent="0">
              <a:buNone/>
              <a:defRPr sz="4409">
                <a:solidFill>
                  <a:schemeClr val="tx1">
                    <a:tint val="82000"/>
                  </a:schemeClr>
                </a:solidFill>
              </a:defRPr>
            </a:lvl6pPr>
            <a:lvl7pPr marL="7559985" indent="0">
              <a:buNone/>
              <a:defRPr sz="4409">
                <a:solidFill>
                  <a:schemeClr val="tx1">
                    <a:tint val="82000"/>
                  </a:schemeClr>
                </a:solidFill>
              </a:defRPr>
            </a:lvl7pPr>
            <a:lvl8pPr marL="8819982" indent="0">
              <a:buNone/>
              <a:defRPr sz="4409">
                <a:solidFill>
                  <a:schemeClr val="tx1">
                    <a:tint val="82000"/>
                  </a:schemeClr>
                </a:solidFill>
              </a:defRPr>
            </a:lvl8pPr>
            <a:lvl9pPr marL="10079980" indent="0">
              <a:buNone/>
              <a:defRPr sz="4409">
                <a:solidFill>
                  <a:schemeClr val="tx1">
                    <a:tint val="82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90E0E2D4-3C81-8A49-8A8D-3FD932D77B90}" type="datetimeFigureOut">
              <a:rPr lang="es-EC" smtClean="0"/>
              <a:t>13/8/24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422192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732498" y="8624810"/>
            <a:ext cx="10709989" cy="205570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12757488" y="8624810"/>
            <a:ext cx="10709989" cy="205570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90E0E2D4-3C81-8A49-8A8D-3FD932D77B90}" type="datetimeFigureOut">
              <a:rPr lang="es-EC" smtClean="0"/>
              <a:t>13/8/24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364715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735781" y="1724969"/>
            <a:ext cx="21734978" cy="6262365"/>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735783" y="7942328"/>
            <a:ext cx="10660769" cy="3892412"/>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s-MX"/>
              <a:t>Haga clic para modificar los estilos de texto del patrón</a:t>
            </a:r>
          </a:p>
        </p:txBody>
      </p:sp>
      <p:sp>
        <p:nvSpPr>
          <p:cNvPr id="4" name="Content Placeholder 3"/>
          <p:cNvSpPr>
            <a:spLocks noGrp="1"/>
          </p:cNvSpPr>
          <p:nvPr>
            <p:ph sz="half" idx="2"/>
          </p:nvPr>
        </p:nvSpPr>
        <p:spPr>
          <a:xfrm>
            <a:off x="1735783" y="11834740"/>
            <a:ext cx="10660769" cy="1740712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12757489" y="7942328"/>
            <a:ext cx="10713272" cy="3892412"/>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s-MX"/>
              <a:t>Haga clic para modificar los estilos de texto del patrón</a:t>
            </a:r>
          </a:p>
        </p:txBody>
      </p:sp>
      <p:sp>
        <p:nvSpPr>
          <p:cNvPr id="6" name="Content Placeholder 5"/>
          <p:cNvSpPr>
            <a:spLocks noGrp="1"/>
          </p:cNvSpPr>
          <p:nvPr>
            <p:ph sz="quarter" idx="4"/>
          </p:nvPr>
        </p:nvSpPr>
        <p:spPr>
          <a:xfrm>
            <a:off x="12757489" y="11834740"/>
            <a:ext cx="10713272" cy="1740712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0E0E2D4-3C81-8A49-8A8D-3FD932D77B90}" type="datetimeFigureOut">
              <a:rPr lang="es-EC" smtClean="0"/>
              <a:t>13/8/24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13756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90E0E2D4-3C81-8A49-8A8D-3FD932D77B90}" type="datetimeFigureOut">
              <a:rPr lang="es-EC" smtClean="0"/>
              <a:t>13/8/24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36134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0E2D4-3C81-8A49-8A8D-3FD932D77B90}" type="datetimeFigureOut">
              <a:rPr lang="es-EC" smtClean="0"/>
              <a:t>13/8/24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24066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159952"/>
            <a:ext cx="8127648" cy="7559834"/>
          </a:xfrm>
        </p:spPr>
        <p:txBody>
          <a:bodyPr anchor="b"/>
          <a:lstStyle>
            <a:lvl1pPr>
              <a:defRPr sz="8819"/>
            </a:lvl1pPr>
          </a:lstStyle>
          <a:p>
            <a:r>
              <a:rPr lang="es-MX"/>
              <a:t>Haz clic para modificar el estilo de título del patrón</a:t>
            </a:r>
            <a:endParaRPr lang="en-US" dirty="0"/>
          </a:p>
        </p:txBody>
      </p:sp>
      <p:sp>
        <p:nvSpPr>
          <p:cNvPr id="3" name="Content Placeholder 2"/>
          <p:cNvSpPr>
            <a:spLocks noGrp="1"/>
          </p:cNvSpPr>
          <p:nvPr>
            <p:ph idx="1"/>
          </p:nvPr>
        </p:nvSpPr>
        <p:spPr>
          <a:xfrm>
            <a:off x="10713272" y="4664905"/>
            <a:ext cx="12757487" cy="23024494"/>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735780" y="9719786"/>
            <a:ext cx="8127648" cy="18007107"/>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90E0E2D4-3C81-8A49-8A8D-3FD932D77B90}" type="datetimeFigureOut">
              <a:rPr lang="es-EC" smtClean="0"/>
              <a:t>13/8/24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25628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159952"/>
            <a:ext cx="8127648" cy="7559834"/>
          </a:xfrm>
        </p:spPr>
        <p:txBody>
          <a:bodyPr anchor="b"/>
          <a:lstStyle>
            <a:lvl1pPr>
              <a:defRPr sz="8819"/>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0713272" y="4664905"/>
            <a:ext cx="12757487" cy="23024494"/>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s-MX"/>
              <a:t>Haz clic en el icono para agregar una imagen</a:t>
            </a:r>
            <a:endParaRPr lang="en-US" dirty="0"/>
          </a:p>
        </p:txBody>
      </p:sp>
      <p:sp>
        <p:nvSpPr>
          <p:cNvPr id="4" name="Text Placeholder 3"/>
          <p:cNvSpPr>
            <a:spLocks noGrp="1"/>
          </p:cNvSpPr>
          <p:nvPr>
            <p:ph type="body" sz="half" idx="2"/>
          </p:nvPr>
        </p:nvSpPr>
        <p:spPr>
          <a:xfrm>
            <a:off x="1735780" y="9719786"/>
            <a:ext cx="8127648" cy="18007107"/>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90E0E2D4-3C81-8A49-8A8D-3FD932D77B90}" type="datetimeFigureOut">
              <a:rPr lang="es-EC" smtClean="0"/>
              <a:t>13/8/24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3E0FE77-24D6-AD4C-A691-5EA8FC085E3B}" type="slidenum">
              <a:rPr lang="es-EC" smtClean="0"/>
              <a:t>‹Nº›</a:t>
            </a:fld>
            <a:endParaRPr lang="es-EC"/>
          </a:p>
        </p:txBody>
      </p:sp>
    </p:spTree>
    <p:extLst>
      <p:ext uri="{BB962C8B-B14F-4D97-AF65-F5344CB8AC3E}">
        <p14:creationId xmlns:p14="http://schemas.microsoft.com/office/powerpoint/2010/main" val="414629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724969"/>
            <a:ext cx="21734978" cy="6262365"/>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732499" y="8624810"/>
            <a:ext cx="21734978" cy="20557051"/>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732498" y="30029347"/>
            <a:ext cx="5669994" cy="1724962"/>
          </a:xfrm>
          <a:prstGeom prst="rect">
            <a:avLst/>
          </a:prstGeom>
        </p:spPr>
        <p:txBody>
          <a:bodyPr vert="horz" lIns="91440" tIns="45720" rIns="91440" bIns="45720" rtlCol="0" anchor="ctr"/>
          <a:lstStyle>
            <a:lvl1pPr algn="l">
              <a:defRPr sz="3307">
                <a:solidFill>
                  <a:schemeClr val="tx1">
                    <a:tint val="82000"/>
                  </a:schemeClr>
                </a:solidFill>
              </a:defRPr>
            </a:lvl1pPr>
          </a:lstStyle>
          <a:p>
            <a:fld id="{90E0E2D4-3C81-8A49-8A8D-3FD932D77B90}" type="datetimeFigureOut">
              <a:rPr lang="es-EC" smtClean="0"/>
              <a:t>13/8/24</a:t>
            </a:fld>
            <a:endParaRPr lang="es-EC"/>
          </a:p>
        </p:txBody>
      </p:sp>
      <p:sp>
        <p:nvSpPr>
          <p:cNvPr id="5" name="Footer Placeholder 4"/>
          <p:cNvSpPr>
            <a:spLocks noGrp="1"/>
          </p:cNvSpPr>
          <p:nvPr>
            <p:ph type="ftr" sz="quarter" idx="3"/>
          </p:nvPr>
        </p:nvSpPr>
        <p:spPr>
          <a:xfrm>
            <a:off x="8347492" y="30029347"/>
            <a:ext cx="8504992" cy="1724962"/>
          </a:xfrm>
          <a:prstGeom prst="rect">
            <a:avLst/>
          </a:prstGeom>
        </p:spPr>
        <p:txBody>
          <a:bodyPr vert="horz" lIns="91440" tIns="45720" rIns="91440" bIns="45720" rtlCol="0" anchor="ctr"/>
          <a:lstStyle>
            <a:lvl1pPr algn="ctr">
              <a:defRPr sz="3307">
                <a:solidFill>
                  <a:schemeClr val="tx1">
                    <a:tint val="82000"/>
                  </a:schemeClr>
                </a:solidFill>
              </a:defRPr>
            </a:lvl1pPr>
          </a:lstStyle>
          <a:p>
            <a:endParaRPr lang="es-EC"/>
          </a:p>
        </p:txBody>
      </p:sp>
      <p:sp>
        <p:nvSpPr>
          <p:cNvPr id="6" name="Slide Number Placeholder 5"/>
          <p:cNvSpPr>
            <a:spLocks noGrp="1"/>
          </p:cNvSpPr>
          <p:nvPr>
            <p:ph type="sldNum" sz="quarter" idx="4"/>
          </p:nvPr>
        </p:nvSpPr>
        <p:spPr>
          <a:xfrm>
            <a:off x="17797483" y="30029347"/>
            <a:ext cx="5669994" cy="1724962"/>
          </a:xfrm>
          <a:prstGeom prst="rect">
            <a:avLst/>
          </a:prstGeom>
        </p:spPr>
        <p:txBody>
          <a:bodyPr vert="horz" lIns="91440" tIns="45720" rIns="91440" bIns="45720" rtlCol="0" anchor="ctr"/>
          <a:lstStyle>
            <a:lvl1pPr algn="r">
              <a:defRPr sz="3307">
                <a:solidFill>
                  <a:schemeClr val="tx1">
                    <a:tint val="82000"/>
                  </a:schemeClr>
                </a:solidFill>
              </a:defRPr>
            </a:lvl1pPr>
          </a:lstStyle>
          <a:p>
            <a:fld id="{A3E0FE77-24D6-AD4C-A691-5EA8FC085E3B}" type="slidenum">
              <a:rPr lang="es-EC" smtClean="0"/>
              <a:t>‹Nº›</a:t>
            </a:fld>
            <a:endParaRPr lang="es-EC"/>
          </a:p>
        </p:txBody>
      </p:sp>
    </p:spTree>
    <p:extLst>
      <p:ext uri="{BB962C8B-B14F-4D97-AF65-F5344CB8AC3E}">
        <p14:creationId xmlns:p14="http://schemas.microsoft.com/office/powerpoint/2010/main" val="4197885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13" Type="http://schemas.microsoft.com/office/2007/relationships/hdphoto" Target="../media/hdphoto2.wdp"/><Relationship Id="rId3" Type="http://schemas.openxmlformats.org/officeDocument/2006/relationships/image" Target="../media/image2.png"/><Relationship Id="rId7" Type="http://schemas.openxmlformats.org/officeDocument/2006/relationships/chart" Target="../charts/chart1.xml"/><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hart" Target="../charts/chart3.xml"/></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13" Type="http://schemas.microsoft.com/office/2007/relationships/hdphoto" Target="../media/hdphoto4.wdp"/><Relationship Id="rId3" Type="http://schemas.openxmlformats.org/officeDocument/2006/relationships/image" Target="../media/image9.png"/><Relationship Id="rId7" Type="http://schemas.openxmlformats.org/officeDocument/2006/relationships/chart" Target="../charts/chart4.xml"/><Relationship Id="rId12"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89">
            <a:extLst>
              <a:ext uri="{FF2B5EF4-FFF2-40B4-BE49-F238E27FC236}">
                <a16:creationId xmlns:a16="http://schemas.microsoft.com/office/drawing/2014/main" id="{6132CB44-57A5-0469-5FCC-CF6B8DA1DD66}"/>
              </a:ext>
            </a:extLst>
          </p:cNvPr>
          <p:cNvSpPr txBox="1">
            <a:spLocks noChangeArrowheads="1"/>
          </p:cNvSpPr>
          <p:nvPr/>
        </p:nvSpPr>
        <p:spPr bwMode="auto">
          <a:xfrm>
            <a:off x="574241" y="5753755"/>
            <a:ext cx="24051491" cy="3072856"/>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EC" sz="3000" dirty="0">
                <a:latin typeface="Times New Roman" panose="02020603050405020304" pitchFamily="18" charset="0"/>
                <a:cs typeface="Times New Roman" panose="02020603050405020304" pitchFamily="18" charset="0"/>
              </a:rPr>
              <a:t>Accurate measurement of Young’s modulus in soft soils using nonlinear solitary wave propagation devices is often challenged by plastic deformation. This study enhances the device’s performance by introducing a polylactide (PLA) plate between the device's last sphere and the sample being measured. The PLA plate is designed to dissipate stresses at the contact point, thereby reducing plastic deformation and improving measurement accuracy. A finite element model with axisymmetric representation was developed to simulate the interaction between the sphere and the study surface. The results showed that the addition of the PLA plate significantly improves the device's ability to measure in soft soils, with outcomes unified into a coefficient incorporated into the contact equation.</a:t>
            </a:r>
            <a:endParaRPr lang="en-US" sz="3000" dirty="0">
              <a:latin typeface="Times New Roman" panose="02020603050405020304" pitchFamily="18" charset="0"/>
              <a:cs typeface="Times New Roman" panose="02020603050405020304" pitchFamily="18" charset="0"/>
            </a:endParaRPr>
          </a:p>
        </p:txBody>
      </p:sp>
      <p:sp>
        <p:nvSpPr>
          <p:cNvPr id="13" name="Rectangle 31">
            <a:extLst>
              <a:ext uri="{FF2B5EF4-FFF2-40B4-BE49-F238E27FC236}">
                <a16:creationId xmlns:a16="http://schemas.microsoft.com/office/drawing/2014/main" id="{B6CC29B1-61DC-57EA-53A4-AF4897AD4FC5}"/>
              </a:ext>
            </a:extLst>
          </p:cNvPr>
          <p:cNvSpPr/>
          <p:nvPr/>
        </p:nvSpPr>
        <p:spPr>
          <a:xfrm>
            <a:off x="574241" y="5003760"/>
            <a:ext cx="24051491"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BACKGROUND</a:t>
            </a:r>
          </a:p>
        </p:txBody>
      </p:sp>
      <mc:AlternateContent xmlns:mc="http://schemas.openxmlformats.org/markup-compatibility/2006">
        <mc:Choice xmlns:a14="http://schemas.microsoft.com/office/drawing/2010/main" Requires="a14">
          <p:sp>
            <p:nvSpPr>
              <p:cNvPr id="15" name="Text Box 189">
                <a:extLst>
                  <a:ext uri="{FF2B5EF4-FFF2-40B4-BE49-F238E27FC236}">
                    <a16:creationId xmlns:a16="http://schemas.microsoft.com/office/drawing/2014/main" id="{163A2821-4E28-E342-B122-696B1A849608}"/>
                  </a:ext>
                </a:extLst>
              </p:cNvPr>
              <p:cNvSpPr txBox="1">
                <a:spLocks noChangeArrowheads="1"/>
              </p:cNvSpPr>
              <p:nvPr/>
            </p:nvSpPr>
            <p:spPr bwMode="auto">
              <a:xfrm>
                <a:off x="574241" y="9873919"/>
                <a:ext cx="12025746" cy="6361449"/>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solidFill>
                      <a:schemeClr val="bg1"/>
                    </a:solidFill>
                    <a:latin typeface="Times New Roman" panose="02020603050405020304" pitchFamily="18" charset="0"/>
                    <a:cs typeface="Times New Roman" panose="02020603050405020304" pitchFamily="18" charset="0"/>
                  </a:rPr>
                  <a:t>Click here to insert your Abstract the</a:t>
                </a:r>
              </a:p>
              <a:p>
                <a:pPr algn="ctr" eaLnBrk="1" hangingPunct="1"/>
                <a:endParaRPr lang="en-US" sz="2800" b="1" dirty="0">
                  <a:latin typeface="Times New Roman" panose="02020603050405020304" pitchFamily="18" charset="0"/>
                  <a:cs typeface="Times New Roman" panose="02020603050405020304" pitchFamily="18" charset="0"/>
                </a:endParaRPr>
              </a:p>
              <a:p>
                <a:pPr algn="ctr" eaLnBrk="1" hangingPunct="1"/>
                <a:endParaRPr lang="en-US" sz="2800" b="1" dirty="0">
                  <a:solidFill>
                    <a:schemeClr val="bg1"/>
                  </a:solidFill>
                  <a:latin typeface="Times New Roman" panose="02020603050405020304" pitchFamily="18" charset="0"/>
                  <a:cs typeface="Times New Roman" panose="02020603050405020304" pitchFamily="18" charset="0"/>
                </a:endParaRPr>
              </a:p>
              <a:p>
                <a:pPr algn="ctr" eaLnBrk="1" hangingPunct="1"/>
                <a:r>
                  <a:rPr lang="en-US" sz="2800" b="1" dirty="0">
                    <a:solidFill>
                      <a:schemeClr val="bg1"/>
                    </a:solidFill>
                    <a:latin typeface="Times New Roman" panose="02020603050405020304" pitchFamily="18" charset="0"/>
                    <a:cs typeface="Times New Roman" panose="02020603050405020304" pitchFamily="18" charset="0"/>
                  </a:rPr>
                  <a:t>Hertz Contact Law + K term:</a:t>
                </a:r>
              </a:p>
              <a:p>
                <a:pPr algn="ctr" eaLnBrk="1" hangingPunct="1"/>
                <a:endParaRPr lang="en-US" sz="2800" b="1" dirty="0">
                  <a:solidFill>
                    <a:schemeClr val="bg1"/>
                  </a:solidFill>
                  <a:latin typeface="Times New Roman" panose="02020603050405020304" pitchFamily="18" charset="0"/>
                  <a:cs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r>
                        <a:rPr lang="en-US" sz="28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𝐹</m:t>
                      </m:r>
                      <m: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K</m:t>
                      </m:r>
                      <m:r>
                        <a:rPr lang="en-US" sz="28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2800" i="1">
                              <a:solidFill>
                                <a:schemeClr val="bg1"/>
                              </a:solidFill>
                              <a:effectLst/>
                              <a:latin typeface="Cambria Math" panose="02040503050406030204" pitchFamily="18" charset="0"/>
                            </a:rPr>
                          </m:ctrlPr>
                        </m:fPr>
                        <m:num>
                          <m: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800" i="1">
                              <a:solidFill>
                                <a:schemeClr val="bg1"/>
                              </a:solidFill>
                              <a:effectLst/>
                              <a:latin typeface="Cambria Math" panose="02040503050406030204" pitchFamily="18" charset="0"/>
                            </a:rPr>
                          </m:ctrlPr>
                        </m:s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800" i="1">
                              <a:solidFill>
                                <a:schemeClr val="bg1"/>
                              </a:solidFill>
                              <a:effectLst/>
                              <a:latin typeface="Cambria Math" panose="02040503050406030204" pitchFamily="18" charset="0"/>
                            </a:rPr>
                          </m:ctrlPr>
                        </m:s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1/2</m:t>
                          </m:r>
                        </m:sup>
                      </m:s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800" i="1">
                              <a:solidFill>
                                <a:schemeClr val="bg1"/>
                              </a:solidFill>
                              <a:effectLst/>
                              <a:latin typeface="Cambria Math" panose="02040503050406030204" pitchFamily="18" charset="0"/>
                            </a:rPr>
                          </m:ctrlPr>
                        </m:s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3/2</m:t>
                          </m:r>
                        </m:sup>
                      </m:sSup>
                    </m:oMath>
                  </m:oMathPara>
                </a14:m>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algn="ctr" eaLnBrk="1" hangingPunct="1"/>
                <a:r>
                  <a:rPr lang="en-US" sz="2800" b="1" dirty="0">
                    <a:solidFill>
                      <a:schemeClr val="bg1"/>
                    </a:solidFill>
                    <a:latin typeface="Times New Roman" panose="02020603050405020304" pitchFamily="18" charset="0"/>
                    <a:cs typeface="Times New Roman" panose="02020603050405020304" pitchFamily="18" charset="0"/>
                  </a:rPr>
                  <a:t>Equivalent Young modulus (E*)L:</a:t>
                </a: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f>
                        <m:fPr>
                          <m:ctrlPr>
                            <a:rPr lang="es-EC" sz="2800" i="1" smtClean="0">
                              <a:solidFill>
                                <a:schemeClr val="bg1"/>
                              </a:solidFill>
                              <a:effectLst/>
                              <a:latin typeface="Cambria Math" panose="02040503050406030204" pitchFamily="18" charset="0"/>
                            </a:rPr>
                          </m:ctrlPr>
                        </m:fPr>
                        <m:num>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s-EC" sz="2800" i="1">
                                  <a:solidFill>
                                    <a:schemeClr val="bg1"/>
                                  </a:solidFill>
                                  <a:effectLst/>
                                  <a:latin typeface="Cambria Math" panose="02040503050406030204" pitchFamily="18" charset="0"/>
                                </a:rPr>
                              </m:ctrlPr>
                            </m:s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2800" i="1">
                              <a:solidFill>
                                <a:schemeClr val="bg1"/>
                              </a:solidFill>
                              <a:effectLst/>
                              <a:latin typeface="Cambria Math" panose="02040503050406030204" pitchFamily="18" charset="0"/>
                            </a:rPr>
                          </m:ctrlPr>
                        </m:fPr>
                        <m:num>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EC" sz="2800" i="1">
                                  <a:solidFill>
                                    <a:schemeClr val="bg1"/>
                                  </a:solidFill>
                                  <a:effectLst/>
                                  <a:latin typeface="Cambria Math" panose="02040503050406030204" pitchFamily="18" charset="0"/>
                                </a:rPr>
                              </m:ctrlPr>
                            </m:sSub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s-EC" sz="2800" i="1">
                                  <a:solidFill>
                                    <a:schemeClr val="bg1"/>
                                  </a:solidFill>
                                  <a:effectLst/>
                                  <a:latin typeface="Cambria Math" panose="02040503050406030204" pitchFamily="18" charset="0"/>
                                </a:rPr>
                              </m:ctrlPr>
                            </m:sSub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2800" i="1">
                              <a:solidFill>
                                <a:schemeClr val="bg1"/>
                              </a:solidFill>
                              <a:effectLst/>
                              <a:latin typeface="Cambria Math" panose="02040503050406030204" pitchFamily="18" charset="0"/>
                            </a:rPr>
                          </m:ctrlPr>
                        </m:fPr>
                        <m:num>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EC" sz="2800" i="1">
                                  <a:solidFill>
                                    <a:schemeClr val="bg1"/>
                                  </a:solidFill>
                                  <a:effectLst/>
                                  <a:latin typeface="Cambria Math" panose="02040503050406030204" pitchFamily="18" charset="0"/>
                                </a:rPr>
                              </m:ctrlPr>
                            </m:sSub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s-EC" sz="2800" i="1">
                                  <a:solidFill>
                                    <a:schemeClr val="bg1"/>
                                  </a:solidFill>
                                  <a:effectLst/>
                                  <a:latin typeface="Cambria Math" panose="02040503050406030204" pitchFamily="18" charset="0"/>
                                </a:rPr>
                              </m:ctrlPr>
                            </m:sSub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oMath>
                  </m:oMathPara>
                </a14:m>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r>
                  <a:rPr lang="en-US" sz="2800" dirty="0">
                    <a:solidFill>
                      <a:schemeClr val="bg1"/>
                    </a:solidFill>
                    <a:latin typeface="Times New Roman" panose="02020603050405020304" pitchFamily="18" charset="0"/>
                    <a:cs typeface="Times New Roman" panose="02020603050405020304" pitchFamily="18" charset="0"/>
                  </a:rPr>
                  <a:t>on your printed poster.</a:t>
                </a:r>
              </a:p>
            </p:txBody>
          </p:sp>
        </mc:Choice>
        <mc:Fallback>
          <p:sp>
            <p:nvSpPr>
              <p:cNvPr id="15" name="Text Box 189">
                <a:extLst>
                  <a:ext uri="{FF2B5EF4-FFF2-40B4-BE49-F238E27FC236}">
                    <a16:creationId xmlns:a16="http://schemas.microsoft.com/office/drawing/2014/main" id="{163A2821-4E28-E342-B122-696B1A849608}"/>
                  </a:ext>
                </a:extLst>
              </p:cNvPr>
              <p:cNvSpPr txBox="1">
                <a:spLocks noRot="1" noChangeAspect="1" noMove="1" noResize="1" noEditPoints="1" noAdjustHandles="1" noChangeArrowheads="1" noChangeShapeType="1" noTextEdit="1"/>
              </p:cNvSpPr>
              <p:nvPr/>
            </p:nvSpPr>
            <p:spPr bwMode="auto">
              <a:xfrm>
                <a:off x="574241" y="9873919"/>
                <a:ext cx="12025746" cy="6361449"/>
              </a:xfrm>
              <a:prstGeom prst="rect">
                <a:avLst/>
              </a:prstGeom>
              <a:blipFill>
                <a:blip r:embed="rId2"/>
                <a:stretch>
                  <a:fillRect l="-527" b="-199"/>
                </a:stretch>
              </a:blipFill>
              <a:ln w="12700">
                <a:solidFill>
                  <a:srgbClr val="294D6D"/>
                </a:solidFill>
              </a:ln>
              <a:effectLst/>
            </p:spPr>
            <p:txBody>
              <a:bodyPr/>
              <a:lstStyle/>
              <a:p>
                <a:r>
                  <a:rPr lang="es-EC">
                    <a:noFill/>
                  </a:rPr>
                  <a:t> </a:t>
                </a:r>
              </a:p>
            </p:txBody>
          </p:sp>
        </mc:Fallback>
      </mc:AlternateContent>
      <p:sp>
        <p:nvSpPr>
          <p:cNvPr id="16" name="Rectangle 31">
            <a:extLst>
              <a:ext uri="{FF2B5EF4-FFF2-40B4-BE49-F238E27FC236}">
                <a16:creationId xmlns:a16="http://schemas.microsoft.com/office/drawing/2014/main" id="{A7877774-FAA2-B72D-3614-140252A9A402}"/>
              </a:ext>
            </a:extLst>
          </p:cNvPr>
          <p:cNvSpPr/>
          <p:nvPr/>
        </p:nvSpPr>
        <p:spPr>
          <a:xfrm>
            <a:off x="574241" y="9123924"/>
            <a:ext cx="24051491"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METHODS</a:t>
            </a:r>
          </a:p>
        </p:txBody>
      </p:sp>
      <p:sp>
        <p:nvSpPr>
          <p:cNvPr id="21" name="Text Box 189">
            <a:extLst>
              <a:ext uri="{FF2B5EF4-FFF2-40B4-BE49-F238E27FC236}">
                <a16:creationId xmlns:a16="http://schemas.microsoft.com/office/drawing/2014/main" id="{1A780366-6644-867C-AABA-7DCABBF7E3AD}"/>
              </a:ext>
            </a:extLst>
          </p:cNvPr>
          <p:cNvSpPr txBox="1">
            <a:spLocks noChangeArrowheads="1"/>
          </p:cNvSpPr>
          <p:nvPr/>
        </p:nvSpPr>
        <p:spPr bwMode="auto">
          <a:xfrm>
            <a:off x="574243" y="17287068"/>
            <a:ext cx="11770157" cy="12490819"/>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solidFill>
                  <a:schemeClr val="bg1"/>
                </a:solidFill>
                <a:latin typeface="Times New Roman" panose="02020603050405020304" pitchFamily="18" charset="0"/>
                <a:cs typeface="Times New Roman" panose="02020603050405020304" pitchFamily="18" charset="0"/>
              </a:rPr>
              <a:t>Click here to insert your Abstract text. Type it in or copy and paste from your Word document or other source.</a:t>
            </a:r>
          </a:p>
          <a:p>
            <a:pPr eaLnBrk="1" hangingPunct="1"/>
            <a:endParaRPr lang="en-US" sz="3600" dirty="0">
              <a:solidFill>
                <a:schemeClr val="bg1"/>
              </a:solidFill>
              <a:latin typeface="Times New Roman" panose="02020603050405020304" pitchFamily="18" charset="0"/>
              <a:cs typeface="Times New Roman" panose="02020603050405020304" pitchFamily="18" charset="0"/>
            </a:endParaRP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r>
              <a:rPr lang="en-US" sz="2800" dirty="0">
                <a:solidFill>
                  <a:schemeClr val="bg1"/>
                </a:solidFill>
                <a:latin typeface="Times New Roman" panose="02020603050405020304" pitchFamily="18" charset="0"/>
                <a:cs typeface="Times New Roman" panose="02020603050405020304" pitchFamily="18" charset="0"/>
              </a:rPr>
              <a:t>This text box will automatically re-size to your text. To turn off that feature, right click inside this box and go to </a:t>
            </a:r>
            <a:r>
              <a:rPr lang="en-US" sz="2800" b="1" dirty="0">
                <a:solidFill>
                  <a:schemeClr val="bg1"/>
                </a:solidFill>
                <a:latin typeface="Times New Roman" panose="02020603050405020304" pitchFamily="18" charset="0"/>
                <a:cs typeface="Times New Roman" panose="02020603050405020304" pitchFamily="18" charset="0"/>
              </a:rPr>
              <a:t>Format Shape, Text Box, Autofit</a:t>
            </a:r>
            <a:r>
              <a:rPr lang="en-US" sz="2800" dirty="0">
                <a:solidFill>
                  <a:schemeClr val="bg1"/>
                </a:solidFill>
                <a:latin typeface="Times New Roman" panose="02020603050405020304" pitchFamily="18" charset="0"/>
                <a:cs typeface="Times New Roman" panose="02020603050405020304" pitchFamily="18" charset="0"/>
              </a:rPr>
              <a:t>, and select the “Do Not Autofit” radio button.</a:t>
            </a:r>
          </a:p>
          <a:p>
            <a:pPr eaLnBrk="1" hangingPunct="1"/>
            <a:endParaRPr lang="en-US" sz="3200" dirty="0">
              <a:solidFill>
                <a:schemeClr val="bg1"/>
              </a:solidFill>
              <a:latin typeface="Times New Roman" panose="02020603050405020304" pitchFamily="18" charset="0"/>
              <a:cs typeface="Times New Roman" panose="02020603050405020304" pitchFamily="18" charset="0"/>
            </a:endParaRPr>
          </a:p>
          <a:p>
            <a:pPr eaLnBrk="1" hangingPunct="1"/>
            <a:r>
              <a:rPr lang="en-US" sz="2800" dirty="0">
                <a:solidFill>
                  <a:schemeClr val="bg1"/>
                </a:solidFill>
                <a:latin typeface="Times New Roman" panose="02020603050405020304" pitchFamily="18" charset="0"/>
                <a:cs typeface="Times New Roman" panose="02020603050405020304" pitchFamily="18" charset="0"/>
              </a:rPr>
              <a:t>To change the font style of this text box: Click on the border once to highlight the entire text box, then select a different font or font size that suits you. This text is Calibri 30pt and is easily read up to 5 feet away on a 1m x 1m poster.</a:t>
            </a: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r>
              <a:rPr lang="en-US" sz="2800" dirty="0">
                <a:solidFill>
                  <a:schemeClr val="bg1"/>
                </a:solidFill>
                <a:latin typeface="Times New Roman" panose="02020603050405020304" pitchFamily="18" charset="0"/>
                <a:cs typeface="Times New Roman" panose="02020603050405020304" pitchFamily="18" charset="0"/>
              </a:rPr>
              <a:t>Zoom out to 100% to preview what this will look like on your printed poster</a:t>
            </a: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p:txBody>
      </p:sp>
      <p:sp>
        <p:nvSpPr>
          <p:cNvPr id="22" name="Rectangle 31">
            <a:extLst>
              <a:ext uri="{FF2B5EF4-FFF2-40B4-BE49-F238E27FC236}">
                <a16:creationId xmlns:a16="http://schemas.microsoft.com/office/drawing/2014/main" id="{FE632634-E576-E51C-ECE9-AACC0DA2568E}"/>
              </a:ext>
            </a:extLst>
          </p:cNvPr>
          <p:cNvSpPr/>
          <p:nvPr/>
        </p:nvSpPr>
        <p:spPr>
          <a:xfrm>
            <a:off x="574243" y="16537073"/>
            <a:ext cx="11770157"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RESULTS</a:t>
            </a:r>
          </a:p>
        </p:txBody>
      </p:sp>
      <p:sp>
        <p:nvSpPr>
          <p:cNvPr id="23" name="Rectangle 3">
            <a:extLst>
              <a:ext uri="{FF2B5EF4-FFF2-40B4-BE49-F238E27FC236}">
                <a16:creationId xmlns:a16="http://schemas.microsoft.com/office/drawing/2014/main" id="{C4DD74E1-4C04-D15A-B330-C23FBACC0136}"/>
              </a:ext>
            </a:extLst>
          </p:cNvPr>
          <p:cNvSpPr>
            <a:spLocks noGrp="1" noRot="1" noMove="1" noResize="1" noEditPoints="1" noAdjustHandles="1" noChangeArrowheads="1" noChangeShapeType="1"/>
          </p:cNvSpPr>
          <p:nvPr/>
        </p:nvSpPr>
        <p:spPr>
          <a:xfrm>
            <a:off x="0" y="30327600"/>
            <a:ext cx="25199980" cy="2071688"/>
          </a:xfrm>
          <a:prstGeom prst="rect">
            <a:avLst/>
          </a:prstGeom>
          <a:solidFill>
            <a:srgbClr val="294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92"/>
          </a:p>
        </p:txBody>
      </p:sp>
      <p:sp>
        <p:nvSpPr>
          <p:cNvPr id="24" name="Text Box 189">
            <a:extLst>
              <a:ext uri="{FF2B5EF4-FFF2-40B4-BE49-F238E27FC236}">
                <a16:creationId xmlns:a16="http://schemas.microsoft.com/office/drawing/2014/main" id="{53D34C54-D0C2-441F-278C-E50E03D50CC2}"/>
              </a:ext>
            </a:extLst>
          </p:cNvPr>
          <p:cNvSpPr txBox="1">
            <a:spLocks noChangeArrowheads="1"/>
          </p:cNvSpPr>
          <p:nvPr/>
        </p:nvSpPr>
        <p:spPr bwMode="auto">
          <a:xfrm>
            <a:off x="12855575" y="17287068"/>
            <a:ext cx="11770157" cy="5565846"/>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endParaRPr lang="es-EC" sz="2000" b="1" i="0" u="none" strike="noStrike" dirty="0">
              <a:solidFill>
                <a:srgbClr val="000000"/>
              </a:solidFill>
              <a:effectLst/>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s-EC" sz="3000" b="1" i="0" u="none" strike="noStrike" dirty="0">
                <a:solidFill>
                  <a:srgbClr val="000000"/>
                </a:solidFill>
                <a:effectLst/>
                <a:latin typeface="Times New Roman" panose="02020603050405020304" pitchFamily="18" charset="0"/>
                <a:cs typeface="Times New Roman" panose="02020603050405020304" pitchFamily="18" charset="0"/>
              </a:rPr>
              <a:t>PLA's 0.4 mm thickness</a:t>
            </a:r>
            <a:r>
              <a:rPr lang="es-EC" sz="3000" b="0" i="0" u="none" strike="noStrike" dirty="0">
                <a:solidFill>
                  <a:srgbClr val="000000"/>
                </a:solidFill>
                <a:effectLst/>
                <a:latin typeface="Times New Roman" panose="02020603050405020304" pitchFamily="18" charset="0"/>
                <a:cs typeface="Times New Roman" panose="02020603050405020304" pitchFamily="18" charset="0"/>
              </a:rPr>
              <a:t> was found as the most suitable material for modifying the strain wave device.</a:t>
            </a:r>
          </a:p>
          <a:p>
            <a:pPr marL="457200" indent="-457200" eaLnBrk="1" hangingPunct="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Incorporating a thin PLA plate had minimal effect on the results from the traditional </a:t>
            </a:r>
            <a:r>
              <a:rPr lang="en-US" sz="3000" b="1" dirty="0">
                <a:latin typeface="Times New Roman" panose="02020603050405020304" pitchFamily="18" charset="0"/>
                <a:cs typeface="Times New Roman" panose="02020603050405020304" pitchFamily="18" charset="0"/>
              </a:rPr>
              <a:t>Hertz contact equation.</a:t>
            </a:r>
          </a:p>
          <a:p>
            <a:pPr marL="457200" indent="-457200" eaLnBrk="1" hangingPunct="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introduction of the </a:t>
            </a:r>
            <a:r>
              <a:rPr lang="en-US" sz="3000" b="1" dirty="0">
                <a:latin typeface="Times New Roman" panose="02020603050405020304" pitchFamily="18" charset="0"/>
                <a:cs typeface="Times New Roman" panose="02020603050405020304" pitchFamily="18" charset="0"/>
              </a:rPr>
              <a:t>K factor </a:t>
            </a:r>
            <a:r>
              <a:rPr lang="en-US" sz="3000" dirty="0">
                <a:latin typeface="Times New Roman" panose="02020603050405020304" pitchFamily="18" charset="0"/>
                <a:cs typeface="Times New Roman" panose="02020603050405020304" pitchFamily="18" charset="0"/>
              </a:rPr>
              <a:t>into the Hertz equation effectively accounts for plate effects, allowing for streamlined integration and accurate results.</a:t>
            </a:r>
          </a:p>
          <a:p>
            <a:pPr marL="457200" indent="-457200" eaLnBrk="1" hangingPunct="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use of a </a:t>
            </a:r>
            <a:r>
              <a:rPr lang="en-US" sz="3000" b="1" dirty="0">
                <a:latin typeface="Times New Roman" panose="02020603050405020304" pitchFamily="18" charset="0"/>
                <a:cs typeface="Times New Roman" panose="02020603050405020304" pitchFamily="18" charset="0"/>
              </a:rPr>
              <a:t>unified coefficient </a:t>
            </a:r>
            <a:r>
              <a:rPr lang="en-US" sz="3000" dirty="0">
                <a:latin typeface="Times New Roman" panose="02020603050405020304" pitchFamily="18" charset="0"/>
                <a:cs typeface="Times New Roman" panose="02020603050405020304" pitchFamily="18" charset="0"/>
              </a:rPr>
              <a:t>can improve measurements in soil, potentially expanding the device's utility for </a:t>
            </a:r>
            <a:r>
              <a:rPr lang="en-US" sz="3000" b="1" dirty="0">
                <a:latin typeface="Times New Roman" panose="02020603050405020304" pitchFamily="18" charset="0"/>
                <a:cs typeface="Times New Roman" panose="02020603050405020304" pitchFamily="18" charset="0"/>
              </a:rPr>
              <a:t>compaction control </a:t>
            </a:r>
            <a:r>
              <a:rPr lang="en-US" sz="3000" dirty="0">
                <a:latin typeface="Times New Roman" panose="02020603050405020304" pitchFamily="18" charset="0"/>
                <a:cs typeface="Times New Roman" panose="02020603050405020304" pitchFamily="18" charset="0"/>
              </a:rPr>
              <a:t>and other geotechnical applications.</a:t>
            </a:r>
          </a:p>
          <a:p>
            <a:pPr eaLnBrk="1" hangingPunct="1"/>
            <a:endParaRPr lang="en-US" sz="1800" dirty="0">
              <a:latin typeface="Times New Roman" panose="02020603050405020304" pitchFamily="18" charset="0"/>
              <a:cs typeface="Times New Roman" panose="02020603050405020304" pitchFamily="18" charset="0"/>
            </a:endParaRPr>
          </a:p>
        </p:txBody>
      </p:sp>
      <p:sp>
        <p:nvSpPr>
          <p:cNvPr id="25" name="Rectangle 31">
            <a:extLst>
              <a:ext uri="{FF2B5EF4-FFF2-40B4-BE49-F238E27FC236}">
                <a16:creationId xmlns:a16="http://schemas.microsoft.com/office/drawing/2014/main" id="{13FBDAA2-95E9-F4D1-C57A-6C1E6639DD62}"/>
              </a:ext>
            </a:extLst>
          </p:cNvPr>
          <p:cNvSpPr/>
          <p:nvPr/>
        </p:nvSpPr>
        <p:spPr>
          <a:xfrm>
            <a:off x="12855575" y="16537073"/>
            <a:ext cx="11770157"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DISCUSSION</a:t>
            </a:r>
          </a:p>
        </p:txBody>
      </p:sp>
      <p:sp>
        <p:nvSpPr>
          <p:cNvPr id="26" name="Text Box 189">
            <a:extLst>
              <a:ext uri="{FF2B5EF4-FFF2-40B4-BE49-F238E27FC236}">
                <a16:creationId xmlns:a16="http://schemas.microsoft.com/office/drawing/2014/main" id="{BFCA54BF-76A9-A558-D8CD-64700D925782}"/>
              </a:ext>
            </a:extLst>
          </p:cNvPr>
          <p:cNvSpPr txBox="1">
            <a:spLocks noChangeArrowheads="1"/>
          </p:cNvSpPr>
          <p:nvPr/>
        </p:nvSpPr>
        <p:spPr bwMode="auto">
          <a:xfrm>
            <a:off x="12855575" y="23960869"/>
            <a:ext cx="11770157" cy="5842845"/>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J. P. Villacreses, B. Caicedo, S. Caro and F. Yépez, "Feasibility of the use of nonlinear solitary waves for the nondestructive measurement of Young's modulus of rocks and compacted materials," </a:t>
            </a:r>
            <a:r>
              <a:rPr lang="en-GB" sz="2400" i="1" dirty="0">
                <a:effectLst/>
                <a:latin typeface="Times New Roman" panose="02020603050405020304" pitchFamily="18" charset="0"/>
                <a:ea typeface="Times New Roman" panose="02020603050405020304" pitchFamily="18" charset="0"/>
              </a:rPr>
              <a:t>Transportation Geotechnics, </a:t>
            </a:r>
            <a:r>
              <a:rPr lang="en-GB" sz="2400" dirty="0">
                <a:effectLst/>
                <a:latin typeface="Times New Roman" panose="02020603050405020304" pitchFamily="18" charset="0"/>
                <a:ea typeface="Times New Roman" panose="02020603050405020304" pitchFamily="18" charset="0"/>
              </a:rPr>
              <a:t>vol. 26, p. 100437, 2021.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X. Ni and P. Rizzo, "Use of highly nonlinear solitary waves in nondestructive testing," </a:t>
            </a:r>
            <a:r>
              <a:rPr lang="en-GB" sz="2400" i="1" dirty="0">
                <a:effectLst/>
                <a:latin typeface="Times New Roman" panose="02020603050405020304" pitchFamily="18" charset="0"/>
                <a:ea typeface="Times New Roman" panose="02020603050405020304" pitchFamily="18" charset="0"/>
              </a:rPr>
              <a:t>Materials evaluation, </a:t>
            </a:r>
            <a:r>
              <a:rPr lang="en-GB" sz="2400" dirty="0">
                <a:effectLst/>
                <a:latin typeface="Times New Roman" panose="02020603050405020304" pitchFamily="18" charset="0"/>
                <a:ea typeface="Times New Roman" panose="02020603050405020304" pitchFamily="18" charset="0"/>
              </a:rPr>
              <a:t>vol. 70, 2012. </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P. Rizzo and K. Li, "Analysis of the geometric parameters of a solitary waves-based harvester to enhance its power output," </a:t>
            </a:r>
            <a:r>
              <a:rPr lang="en-GB" sz="2400" i="1" dirty="0">
                <a:effectLst/>
                <a:latin typeface="Times New Roman" panose="02020603050405020304" pitchFamily="18" charset="0"/>
                <a:ea typeface="Times New Roman" panose="02020603050405020304" pitchFamily="18" charset="0"/>
              </a:rPr>
              <a:t>Smart Materials and Structures, </a:t>
            </a:r>
            <a:r>
              <a:rPr lang="en-GB" sz="2400" dirty="0">
                <a:effectLst/>
                <a:latin typeface="Times New Roman" panose="02020603050405020304" pitchFamily="18" charset="0"/>
                <a:ea typeface="Times New Roman" panose="02020603050405020304" pitchFamily="18" charset="0"/>
              </a:rPr>
              <a:t>vol. 26, p. 075004, 2017. </a:t>
            </a: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B. Caicedo, Geotechnics of roads: fundamentals, CRC Press, 2018. </a:t>
            </a:r>
            <a:endParaRPr lang="en-GB" sz="2400" dirty="0">
              <a:latin typeface="Times New Roman" panose="02020603050405020304" pitchFamily="18" charset="0"/>
              <a:ea typeface="Times New Roman" panose="02020603050405020304" pitchFamily="18" charset="0"/>
            </a:endParaRP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L. Ibagón, B. Caicedo, J. P. Villacreses and F. Yépez, "Modelling of washboard effect on unpaved roads experimental evidence on non-cohesive materials," </a:t>
            </a:r>
            <a:r>
              <a:rPr lang="en-GB" sz="2400" i="1" dirty="0">
                <a:effectLst/>
                <a:latin typeface="Times New Roman" panose="02020603050405020304" pitchFamily="18" charset="0"/>
                <a:ea typeface="Times New Roman" panose="02020603050405020304" pitchFamily="18" charset="0"/>
              </a:rPr>
              <a:t>Transportation Geotechnics, </a:t>
            </a:r>
            <a:r>
              <a:rPr lang="en-GB" sz="2400" dirty="0">
                <a:effectLst/>
                <a:latin typeface="Times New Roman" panose="02020603050405020304" pitchFamily="18" charset="0"/>
                <a:ea typeface="Times New Roman" panose="02020603050405020304" pitchFamily="18" charset="0"/>
              </a:rPr>
              <a:t>vol. 41, p. 101015, 2023. </a:t>
            </a: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M. Hodgson, P. Rizzo and S. J. Dickerson, "Wireless portable transducer for nondestructive evaluation applications based on highly nonlinear solitary waves," </a:t>
            </a:r>
            <a:r>
              <a:rPr lang="en-GB" sz="2400" i="1" dirty="0">
                <a:effectLst/>
                <a:latin typeface="Times New Roman" panose="02020603050405020304" pitchFamily="18" charset="0"/>
                <a:ea typeface="Times New Roman" panose="02020603050405020304" pitchFamily="18" charset="0"/>
              </a:rPr>
              <a:t>Measurement, </a:t>
            </a:r>
            <a:r>
              <a:rPr lang="en-GB" sz="2400" dirty="0">
                <a:effectLst/>
                <a:latin typeface="Times New Roman" panose="02020603050405020304" pitchFamily="18" charset="0"/>
                <a:ea typeface="Times New Roman" panose="02020603050405020304" pitchFamily="18" charset="0"/>
              </a:rPr>
              <a:t>vol. 214, p. 112760, 2023. </a:t>
            </a:r>
            <a:endParaRPr lang="en-US" sz="2400" dirty="0">
              <a:latin typeface="Times New Roman" panose="02020603050405020304" pitchFamily="18" charset="0"/>
              <a:cs typeface="Times New Roman" panose="02020603050405020304" pitchFamily="18" charset="0"/>
            </a:endParaRPr>
          </a:p>
        </p:txBody>
      </p:sp>
      <p:sp>
        <p:nvSpPr>
          <p:cNvPr id="27" name="Rectangle 31">
            <a:extLst>
              <a:ext uri="{FF2B5EF4-FFF2-40B4-BE49-F238E27FC236}">
                <a16:creationId xmlns:a16="http://schemas.microsoft.com/office/drawing/2014/main" id="{5A176666-B64A-D27E-1FD7-8B3229835F98}"/>
              </a:ext>
            </a:extLst>
          </p:cNvPr>
          <p:cNvSpPr/>
          <p:nvPr/>
        </p:nvSpPr>
        <p:spPr>
          <a:xfrm>
            <a:off x="12855575" y="23210874"/>
            <a:ext cx="11770157"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REFERENCES</a:t>
            </a:r>
          </a:p>
        </p:txBody>
      </p:sp>
      <mc:AlternateContent xmlns:mc="http://schemas.openxmlformats.org/markup-compatibility/2006">
        <mc:Choice xmlns:a14="http://schemas.microsoft.com/office/drawing/2010/main" Requires="a14">
          <p:sp>
            <p:nvSpPr>
              <p:cNvPr id="28" name="Text Box 189">
                <a:extLst>
                  <a:ext uri="{FF2B5EF4-FFF2-40B4-BE49-F238E27FC236}">
                    <a16:creationId xmlns:a16="http://schemas.microsoft.com/office/drawing/2014/main" id="{6F2B3636-8765-D57B-6A51-FDCF7FFF5D7A}"/>
                  </a:ext>
                </a:extLst>
              </p:cNvPr>
              <p:cNvSpPr txBox="1">
                <a:spLocks noChangeArrowheads="1"/>
              </p:cNvSpPr>
              <p:nvPr/>
            </p:nvSpPr>
            <p:spPr bwMode="auto">
              <a:xfrm>
                <a:off x="12599987" y="9902645"/>
                <a:ext cx="12025745" cy="6332723"/>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solidFill>
                      <a:schemeClr val="bg1"/>
                    </a:solidFill>
                    <a:latin typeface="Times New Roman" panose="02020603050405020304" pitchFamily="18" charset="0"/>
                    <a:cs typeface="Times New Roman" panose="02020603050405020304" pitchFamily="18" charset="0"/>
                  </a:rPr>
                  <a:t>Click here to insert your Abstract text. Type it in or copy and paste from</a:t>
                </a:r>
              </a:p>
              <a:p>
                <a:pPr eaLnBrk="1" hangingPunct="1"/>
                <a:endParaRPr lang="en-US" sz="3000" dirty="0">
                  <a:solidFill>
                    <a:schemeClr val="bg1"/>
                  </a:solidFill>
                  <a:latin typeface="Times New Roman" panose="02020603050405020304" pitchFamily="18" charset="0"/>
                  <a:cs typeface="Times New Roman" panose="02020603050405020304" pitchFamily="18" charset="0"/>
                </a:endParaRPr>
              </a:p>
              <a:p>
                <a:pPr algn="ctr" eaLnBrk="1" hangingPunct="1"/>
                <a:r>
                  <a:rPr lang="en-US" sz="3000" b="1" dirty="0">
                    <a:latin typeface="Times New Roman" panose="02020603050405020304" pitchFamily="18" charset="0"/>
                    <a:cs typeface="Times New Roman" panose="02020603050405020304" pitchFamily="18" charset="0"/>
                  </a:rPr>
                  <a:t>Hertz Contact Law + K term:</a:t>
                </a:r>
              </a:p>
              <a:p>
                <a:pPr algn="ctr" eaLnBrk="1" hangingPunct="1"/>
                <a:endParaRPr lang="en-US" sz="3000" b="1" dirty="0">
                  <a:latin typeface="Times New Roman" panose="02020603050405020304" pitchFamily="18" charset="0"/>
                  <a:cs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r>
                        <a:rPr lang="en-US" sz="3000" i="1" smtClean="0">
                          <a:effectLst/>
                          <a:latin typeface="Cambria Math" panose="02040503050406030204" pitchFamily="18" charset="0"/>
                          <a:ea typeface="Times New Roman" panose="02020603050405020304" pitchFamily="18" charset="0"/>
                          <a:cs typeface="Times New Roman" panose="02020603050405020304" pitchFamily="18" charset="0"/>
                        </a:rPr>
                        <m:t>𝐹</m:t>
                      </m:r>
                      <m:r>
                        <a:rPr lang="en-US" sz="30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3000">
                          <a:effectLst/>
                          <a:latin typeface="Cambria Math" panose="02040503050406030204" pitchFamily="18" charset="0"/>
                          <a:ea typeface="Times New Roman" panose="02020603050405020304" pitchFamily="18" charset="0"/>
                          <a:cs typeface="Times New Roman" panose="02020603050405020304" pitchFamily="18" charset="0"/>
                        </a:rPr>
                        <m:t>K</m:t>
                      </m:r>
                      <m:r>
                        <a:rPr lang="en-US" sz="3000">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3000" i="1">
                              <a:effectLst/>
                              <a:latin typeface="Cambria Math" panose="02040503050406030204" pitchFamily="18" charset="0"/>
                            </a:rPr>
                          </m:ctrlPr>
                        </m:fPr>
                        <m:num>
                          <m:r>
                            <a:rPr lang="en-US" sz="3000">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3000">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en-US" sz="30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3000" i="1">
                              <a:effectLst/>
                              <a:latin typeface="Cambria Math" panose="02040503050406030204" pitchFamily="18" charset="0"/>
                            </a:rPr>
                          </m:ctrlPr>
                        </m:s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3000" i="1">
                              <a:effectLst/>
                              <a:latin typeface="Cambria Math" panose="02040503050406030204" pitchFamily="18" charset="0"/>
                            </a:rPr>
                          </m:ctrlPr>
                        </m:s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1/2</m:t>
                          </m:r>
                        </m:sup>
                      </m:s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3000" i="1">
                              <a:effectLst/>
                              <a:latin typeface="Cambria Math" panose="02040503050406030204" pitchFamily="18" charset="0"/>
                            </a:rPr>
                          </m:ctrlPr>
                        </m:s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3/2</m:t>
                          </m:r>
                        </m:sup>
                      </m:sSup>
                    </m:oMath>
                  </m:oMathPara>
                </a14:m>
                <a:endParaRPr lang="en-US" sz="3000" dirty="0">
                  <a:solidFill>
                    <a:schemeClr val="bg1"/>
                  </a:solidFill>
                  <a:latin typeface="Times New Roman" panose="02020603050405020304" pitchFamily="18" charset="0"/>
                  <a:cs typeface="Times New Roman" panose="02020603050405020304" pitchFamily="18" charset="0"/>
                </a:endParaRPr>
              </a:p>
              <a:p>
                <a:pPr eaLnBrk="1" hangingPunct="1"/>
                <a:endParaRPr lang="en-US" sz="3000" dirty="0">
                  <a:solidFill>
                    <a:schemeClr val="bg1"/>
                  </a:solidFill>
                  <a:latin typeface="Times New Roman" panose="02020603050405020304" pitchFamily="18" charset="0"/>
                  <a:cs typeface="Times New Roman" panose="02020603050405020304" pitchFamily="18" charset="0"/>
                </a:endParaRPr>
              </a:p>
              <a:p>
                <a:pPr eaLnBrk="1" hangingPunct="1"/>
                <a:endParaRPr lang="en-US" sz="3000" dirty="0">
                  <a:solidFill>
                    <a:schemeClr val="bg1"/>
                  </a:solidFill>
                  <a:latin typeface="Times New Roman" panose="02020603050405020304" pitchFamily="18" charset="0"/>
                  <a:cs typeface="Times New Roman" panose="02020603050405020304" pitchFamily="18" charset="0"/>
                </a:endParaRPr>
              </a:p>
              <a:p>
                <a:pPr algn="ctr" eaLnBrk="1" hangingPunct="1"/>
                <a:r>
                  <a:rPr lang="en-US" sz="3000" b="1" dirty="0">
                    <a:latin typeface="Times New Roman" panose="02020603050405020304" pitchFamily="18" charset="0"/>
                    <a:cs typeface="Times New Roman" panose="02020603050405020304" pitchFamily="18" charset="0"/>
                  </a:rPr>
                  <a:t>Equivalent Young modulus (E*):</a:t>
                </a:r>
              </a:p>
              <a:p>
                <a:pPr eaLnBrk="1" hangingPunct="1"/>
                <a:endParaRPr lang="en-US" sz="3200" dirty="0">
                  <a:solidFill>
                    <a:schemeClr val="bg1"/>
                  </a:solidFill>
                  <a:latin typeface="Times New Roman" panose="02020603050405020304" pitchFamily="18" charset="0"/>
                  <a:cs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f>
                        <m:fPr>
                          <m:ctrlPr>
                            <a:rPr lang="es-EC" sz="3000" i="1" smtClean="0">
                              <a:effectLst/>
                              <a:latin typeface="Cambria Math" panose="02040503050406030204" pitchFamily="18" charset="0"/>
                            </a:rPr>
                          </m:ctrlPr>
                        </m:fPr>
                        <m:num>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s-EC" sz="3000" i="1">
                                  <a:effectLst/>
                                  <a:latin typeface="Cambria Math" panose="02040503050406030204" pitchFamily="18" charset="0"/>
                                </a:rPr>
                              </m:ctrlPr>
                            </m:s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sup>
                          </m:sSup>
                        </m:den>
                      </m:f>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3000" i="1">
                              <a:effectLst/>
                              <a:latin typeface="Cambria Math" panose="02040503050406030204" pitchFamily="18" charset="0"/>
                            </a:rPr>
                          </m:ctrlPr>
                        </m:fPr>
                        <m:num>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EC" sz="3000" i="1">
                                  <a:effectLst/>
                                  <a:latin typeface="Cambria Math" panose="02040503050406030204" pitchFamily="18" charset="0"/>
                                </a:rPr>
                              </m:ctrlPr>
                            </m:sSub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s-EC" sz="3000" i="1">
                                  <a:effectLst/>
                                  <a:latin typeface="Cambria Math" panose="02040503050406030204" pitchFamily="18" charset="0"/>
                                </a:rPr>
                              </m:ctrlPr>
                            </m:sSub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3000" i="1">
                              <a:effectLst/>
                              <a:latin typeface="Cambria Math" panose="02040503050406030204" pitchFamily="18" charset="0"/>
                            </a:rPr>
                          </m:ctrlPr>
                        </m:fPr>
                        <m:num>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EC" sz="3000" i="1">
                                  <a:effectLst/>
                                  <a:latin typeface="Cambria Math" panose="02040503050406030204" pitchFamily="18" charset="0"/>
                                </a:rPr>
                              </m:ctrlPr>
                            </m:sSub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s-EC" sz="3000" i="1">
                                  <a:effectLst/>
                                  <a:latin typeface="Cambria Math" panose="02040503050406030204" pitchFamily="18" charset="0"/>
                                </a:rPr>
                              </m:ctrlPr>
                            </m:sSub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oMath>
                  </m:oMathPara>
                </a14:m>
                <a:endParaRPr lang="en-US" sz="3000" dirty="0">
                  <a:solidFill>
                    <a:schemeClr val="bg1"/>
                  </a:solidFill>
                  <a:latin typeface="Times New Roman" panose="02020603050405020304" pitchFamily="18" charset="0"/>
                  <a:cs typeface="Times New Roman" panose="02020603050405020304" pitchFamily="18" charset="0"/>
                </a:endParaRPr>
              </a:p>
              <a:p>
                <a:pPr eaLnBrk="1" hangingPunct="1"/>
                <a:endParaRPr lang="en-US" sz="3000" dirty="0">
                  <a:solidFill>
                    <a:schemeClr val="bg1"/>
                  </a:solidFill>
                  <a:latin typeface="Times New Roman" panose="02020603050405020304" pitchFamily="18" charset="0"/>
                  <a:cs typeface="Times New Roman" panose="02020603050405020304" pitchFamily="18" charset="0"/>
                </a:endParaRPr>
              </a:p>
            </p:txBody>
          </p:sp>
        </mc:Choice>
        <mc:Fallback>
          <p:sp>
            <p:nvSpPr>
              <p:cNvPr id="28" name="Text Box 189">
                <a:extLst>
                  <a:ext uri="{FF2B5EF4-FFF2-40B4-BE49-F238E27FC236}">
                    <a16:creationId xmlns:a16="http://schemas.microsoft.com/office/drawing/2014/main" id="{6F2B3636-8765-D57B-6A51-FDCF7FFF5D7A}"/>
                  </a:ext>
                </a:extLst>
              </p:cNvPr>
              <p:cNvSpPr txBox="1">
                <a:spLocks noRot="1" noChangeAspect="1" noMove="1" noResize="1" noEditPoints="1" noAdjustHandles="1" noChangeArrowheads="1" noChangeShapeType="1" noTextEdit="1"/>
              </p:cNvSpPr>
              <p:nvPr/>
            </p:nvSpPr>
            <p:spPr bwMode="auto">
              <a:xfrm>
                <a:off x="12599987" y="9902645"/>
                <a:ext cx="12025745" cy="6332723"/>
              </a:xfrm>
              <a:prstGeom prst="rect">
                <a:avLst/>
              </a:prstGeom>
              <a:blipFill>
                <a:blip r:embed="rId3"/>
                <a:stretch>
                  <a:fillRect l="-632"/>
                </a:stretch>
              </a:blipFill>
              <a:ln w="12700">
                <a:solidFill>
                  <a:srgbClr val="294D6D"/>
                </a:solidFill>
              </a:ln>
              <a:effectLst/>
            </p:spPr>
            <p:txBody>
              <a:bodyPr/>
              <a:lstStyle/>
              <a:p>
                <a:r>
                  <a:rPr lang="es-EC">
                    <a:noFill/>
                  </a:rPr>
                  <a:t> </a:t>
                </a:r>
              </a:p>
            </p:txBody>
          </p:sp>
        </mc:Fallback>
      </mc:AlternateContent>
      <p:pic>
        <p:nvPicPr>
          <p:cNvPr id="53" name="Marcador de contenido 6">
            <a:extLst>
              <a:ext uri="{FF2B5EF4-FFF2-40B4-BE49-F238E27FC236}">
                <a16:creationId xmlns:a16="http://schemas.microsoft.com/office/drawing/2014/main" id="{55C502B7-E5DF-845D-7818-C6BA8DAB0D6B}"/>
              </a:ext>
            </a:extLst>
          </p:cNvPr>
          <p:cNvPicPr>
            <a:picLocks noChangeAspect="1"/>
          </p:cNvPicPr>
          <p:nvPr/>
        </p:nvPicPr>
        <p:blipFill rotWithShape="1">
          <a:blip r:embed="rId4"/>
          <a:srcRect r="22669"/>
          <a:stretch/>
        </p:blipFill>
        <p:spPr>
          <a:xfrm>
            <a:off x="8869880" y="10710008"/>
            <a:ext cx="3446900" cy="2587413"/>
          </a:xfrm>
          <a:prstGeom prst="rect">
            <a:avLst/>
          </a:prstGeom>
        </p:spPr>
      </p:pic>
      <p:pic>
        <p:nvPicPr>
          <p:cNvPr id="54" name="Marcador de contenido 7">
            <a:extLst>
              <a:ext uri="{FF2B5EF4-FFF2-40B4-BE49-F238E27FC236}">
                <a16:creationId xmlns:a16="http://schemas.microsoft.com/office/drawing/2014/main" id="{E28C524C-2525-80AC-C7DF-166E1953593F}"/>
              </a:ext>
            </a:extLst>
          </p:cNvPr>
          <p:cNvPicPr>
            <a:picLocks noChangeAspect="1"/>
          </p:cNvPicPr>
          <p:nvPr/>
        </p:nvPicPr>
        <p:blipFill>
          <a:blip r:embed="rId5"/>
          <a:stretch>
            <a:fillRect/>
          </a:stretch>
        </p:blipFill>
        <p:spPr>
          <a:xfrm>
            <a:off x="8869878" y="13269718"/>
            <a:ext cx="3446901" cy="2587413"/>
          </a:xfrm>
          <a:prstGeom prst="rect">
            <a:avLst/>
          </a:prstGeom>
        </p:spPr>
      </p:pic>
      <p:sp>
        <p:nvSpPr>
          <p:cNvPr id="55" name="Rectangle 31">
            <a:extLst>
              <a:ext uri="{FF2B5EF4-FFF2-40B4-BE49-F238E27FC236}">
                <a16:creationId xmlns:a16="http://schemas.microsoft.com/office/drawing/2014/main" id="{F0C628E0-06E3-51A3-D1CC-C8764ECFC2F6}"/>
              </a:ext>
            </a:extLst>
          </p:cNvPr>
          <p:cNvSpPr/>
          <p:nvPr/>
        </p:nvSpPr>
        <p:spPr>
          <a:xfrm>
            <a:off x="574241" y="9876052"/>
            <a:ext cx="12025745" cy="540000"/>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Abaqus model assembly</a:t>
            </a:r>
          </a:p>
        </p:txBody>
      </p:sp>
      <p:sp>
        <p:nvSpPr>
          <p:cNvPr id="56" name="Rectangle 31">
            <a:extLst>
              <a:ext uri="{FF2B5EF4-FFF2-40B4-BE49-F238E27FC236}">
                <a16:creationId xmlns:a16="http://schemas.microsoft.com/office/drawing/2014/main" id="{F2A8177F-85C9-2401-4B7F-A1694EABEEE7}"/>
              </a:ext>
            </a:extLst>
          </p:cNvPr>
          <p:cNvSpPr/>
          <p:nvPr/>
        </p:nvSpPr>
        <p:spPr>
          <a:xfrm>
            <a:off x="12599987" y="9876052"/>
            <a:ext cx="12025745" cy="540000"/>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s-EC"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Unified Coefficient Analysis</a:t>
            </a:r>
            <a:r>
              <a:rPr lang="es-EC" sz="2800" dirty="0">
                <a:solidFill>
                  <a:schemeClr val="tx1"/>
                </a:solidFill>
                <a:effectLst/>
                <a:latin typeface="Times New Roman" panose="02020603050405020304" pitchFamily="18" charset="0"/>
                <a:cs typeface="Times New Roman" panose="02020603050405020304" pitchFamily="18" charset="0"/>
              </a:rPr>
              <a:t> </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2" name="Imagen 1">
            <a:extLst>
              <a:ext uri="{FF2B5EF4-FFF2-40B4-BE49-F238E27FC236}">
                <a16:creationId xmlns:a16="http://schemas.microsoft.com/office/drawing/2014/main" id="{BE9AEEFA-20EC-6FDA-5A45-8FF8195D4E08}"/>
              </a:ext>
            </a:extLst>
          </p:cNvPr>
          <p:cNvPicPr>
            <a:picLocks noChangeAspect="1"/>
          </p:cNvPicPr>
          <p:nvPr/>
        </p:nvPicPr>
        <p:blipFill>
          <a:blip r:embed="rId6"/>
          <a:stretch>
            <a:fillRect/>
          </a:stretch>
        </p:blipFill>
        <p:spPr>
          <a:xfrm>
            <a:off x="857449" y="11398363"/>
            <a:ext cx="7772400" cy="4037069"/>
          </a:xfrm>
          <a:prstGeom prst="rect">
            <a:avLst/>
          </a:prstGeom>
        </p:spPr>
      </p:pic>
      <p:graphicFrame>
        <p:nvGraphicFramePr>
          <p:cNvPr id="8" name="Gráfico 7">
            <a:extLst>
              <a:ext uri="{FF2B5EF4-FFF2-40B4-BE49-F238E27FC236}">
                <a16:creationId xmlns:a16="http://schemas.microsoft.com/office/drawing/2014/main" id="{48404955-7AF7-3DBE-F7BF-865C9B977D0D}"/>
              </a:ext>
            </a:extLst>
          </p:cNvPr>
          <p:cNvGraphicFramePr>
            <a:graphicFrameLocks/>
          </p:cNvGraphicFramePr>
          <p:nvPr>
            <p:extLst>
              <p:ext uri="{D42A27DB-BD31-4B8C-83A1-F6EECF244321}">
                <p14:modId xmlns:p14="http://schemas.microsoft.com/office/powerpoint/2010/main" val="544274369"/>
              </p:ext>
            </p:extLst>
          </p:nvPr>
        </p:nvGraphicFramePr>
        <p:xfrm>
          <a:off x="1187113" y="18010586"/>
          <a:ext cx="10672208" cy="32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4" name="Gráfico 13">
            <a:extLst>
              <a:ext uri="{FF2B5EF4-FFF2-40B4-BE49-F238E27FC236}">
                <a16:creationId xmlns:a16="http://schemas.microsoft.com/office/drawing/2014/main" id="{19C75DDD-76F2-5DB8-E576-DC126D383408}"/>
              </a:ext>
            </a:extLst>
          </p:cNvPr>
          <p:cNvGraphicFramePr>
            <a:graphicFrameLocks/>
          </p:cNvGraphicFramePr>
          <p:nvPr>
            <p:extLst>
              <p:ext uri="{D42A27DB-BD31-4B8C-83A1-F6EECF244321}">
                <p14:modId xmlns:p14="http://schemas.microsoft.com/office/powerpoint/2010/main" val="233802335"/>
              </p:ext>
            </p:extLst>
          </p:nvPr>
        </p:nvGraphicFramePr>
        <p:xfrm>
          <a:off x="1123217" y="22144376"/>
          <a:ext cx="10800000" cy="32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7" name="Chart 1">
            <a:extLst>
              <a:ext uri="{FF2B5EF4-FFF2-40B4-BE49-F238E27FC236}">
                <a16:creationId xmlns:a16="http://schemas.microsoft.com/office/drawing/2014/main" id="{08C35A38-2E2C-904A-B67A-FE953E730B06}"/>
              </a:ext>
            </a:extLst>
          </p:cNvPr>
          <p:cNvGraphicFramePr/>
          <p:nvPr>
            <p:extLst>
              <p:ext uri="{D42A27DB-BD31-4B8C-83A1-F6EECF244321}">
                <p14:modId xmlns:p14="http://schemas.microsoft.com/office/powerpoint/2010/main" val="2258113114"/>
              </p:ext>
            </p:extLst>
          </p:nvPr>
        </p:nvGraphicFramePr>
        <p:xfrm>
          <a:off x="1187113" y="26318698"/>
          <a:ext cx="10800000" cy="3240000"/>
        </p:xfrm>
        <a:graphic>
          <a:graphicData uri="http://schemas.openxmlformats.org/drawingml/2006/chart">
            <c:chart xmlns:c="http://schemas.openxmlformats.org/drawingml/2006/chart" xmlns:r="http://schemas.openxmlformats.org/officeDocument/2006/relationships" r:id="rId9"/>
          </a:graphicData>
        </a:graphic>
      </p:graphicFrame>
      <p:sp>
        <p:nvSpPr>
          <p:cNvPr id="60" name="Text Placeholder 5">
            <a:extLst>
              <a:ext uri="{FF2B5EF4-FFF2-40B4-BE49-F238E27FC236}">
                <a16:creationId xmlns:a16="http://schemas.microsoft.com/office/drawing/2014/main" id="{E4954239-968D-95F6-7A4E-9EC4DE87D3E6}"/>
              </a:ext>
            </a:extLst>
          </p:cNvPr>
          <p:cNvSpPr txBox="1"/>
          <p:nvPr/>
        </p:nvSpPr>
        <p:spPr>
          <a:xfrm>
            <a:off x="574241" y="30640711"/>
            <a:ext cx="19339611" cy="1243417"/>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defTabSz="1088410" fontAlgn="base">
              <a:spcBef>
                <a:spcPct val="0"/>
              </a:spcBef>
              <a:spcAft>
                <a:spcPct val="0"/>
              </a:spcAft>
            </a:pPr>
            <a:r>
              <a:rPr lang="en-US" altLang="es-CO" sz="2800" b="1" dirty="0">
                <a:solidFill>
                  <a:schemeClr val="bg1"/>
                </a:solidFill>
                <a:latin typeface="Arial" panose="020B0604020202020204" pitchFamily="34" charset="0"/>
                <a:cs typeface="Arial" panose="020B0604020202020204" pitchFamily="34" charset="0"/>
              </a:rPr>
              <a:t>Department of Civil Engineering</a:t>
            </a:r>
          </a:p>
          <a:p>
            <a:r>
              <a:rPr lang="en-US" altLang="es-CO" sz="2400" dirty="0">
                <a:solidFill>
                  <a:schemeClr val="bg1"/>
                </a:solidFill>
                <a:latin typeface="Times New Roman" panose="02020603050405020304" pitchFamily="18" charset="0"/>
                <a:cs typeface="Times New Roman" panose="02020603050405020304" pitchFamily="18" charset="0"/>
              </a:rPr>
              <a:t>Diego de Robles, Quito, Ecuador - Phone: (593) (</a:t>
            </a:r>
            <a:r>
              <a:rPr lang="es-EC" sz="2400" dirty="0">
                <a:solidFill>
                  <a:schemeClr val="bg1"/>
                </a:solidFill>
                <a:latin typeface="Times New Roman" panose="02020603050405020304" pitchFamily="18" charset="0"/>
                <a:cs typeface="Times New Roman" panose="02020603050405020304" pitchFamily="18" charset="0"/>
              </a:rPr>
              <a:t>02) 297-1700</a:t>
            </a:r>
            <a:r>
              <a:rPr lang="en-US" altLang="es-CO" sz="2400" dirty="0">
                <a:solidFill>
                  <a:schemeClr val="bg1"/>
                </a:solidFill>
                <a:latin typeface="Times New Roman" panose="02020603050405020304" pitchFamily="18" charset="0"/>
                <a:cs typeface="Times New Roman" panose="02020603050405020304" pitchFamily="18" charset="0"/>
              </a:rPr>
              <a:t>  </a:t>
            </a:r>
          </a:p>
          <a:p>
            <a:pPr defTabSz="1088410" fontAlgn="base">
              <a:spcBef>
                <a:spcPct val="0"/>
              </a:spcBef>
            </a:pPr>
            <a:r>
              <a:rPr lang="en-US" altLang="es-CO" sz="2400" dirty="0">
                <a:solidFill>
                  <a:schemeClr val="bg1"/>
                </a:solidFill>
                <a:latin typeface="Times New Roman" panose="02020603050405020304" pitchFamily="18" charset="0"/>
                <a:cs typeface="Times New Roman" panose="02020603050405020304" pitchFamily="18" charset="0"/>
              </a:rPr>
              <a:t>Email: </a:t>
            </a:r>
            <a:r>
              <a:rPr lang="es-EC" sz="2000" dirty="0">
                <a:solidFill>
                  <a:schemeClr val="bg1"/>
                </a:solidFill>
                <a:effectLst/>
                <a:latin typeface="Times New Roman" panose="02020603050405020304" pitchFamily="18" charset="0"/>
                <a:ea typeface="Times New Roman" panose="02020603050405020304" pitchFamily="18" charset="0"/>
              </a:rPr>
              <a:t>jvillacreses@usfq.edu.ec; </a:t>
            </a:r>
            <a:r>
              <a:rPr lang="es-EC" sz="2000" dirty="0">
                <a:solidFill>
                  <a:schemeClr val="bg1"/>
                </a:solidFill>
                <a:latin typeface="Times New Roman" panose="02020603050405020304" pitchFamily="18" charset="0"/>
                <a:ea typeface="Times New Roman" panose="02020603050405020304" pitchFamily="18" charset="0"/>
              </a:rPr>
              <a:t>bcaicedo@uniandes.edu.co; </a:t>
            </a:r>
            <a:r>
              <a:rPr lang="es-EC" sz="2000" dirty="0">
                <a:solidFill>
                  <a:schemeClr val="bg1"/>
                </a:solidFill>
                <a:effectLst/>
                <a:latin typeface="Times New Roman" panose="02020603050405020304" pitchFamily="18" charset="0"/>
                <a:ea typeface="Times New Roman" panose="02020603050405020304" pitchFamily="18" charset="0"/>
              </a:rPr>
              <a:t>psalvarado@estud.usfq.edu.ec; </a:t>
            </a:r>
            <a:r>
              <a:rPr lang="es-MX" sz="2000" dirty="0">
                <a:solidFill>
                  <a:schemeClr val="bg1"/>
                </a:solidFill>
                <a:effectLst/>
                <a:latin typeface="Times New Roman" panose="02020603050405020304" pitchFamily="18" charset="0"/>
                <a:ea typeface="Times New Roman" panose="02020603050405020304" pitchFamily="18" charset="0"/>
              </a:rPr>
              <a:t>mjtorres@estud.usfq.edu.ec</a:t>
            </a:r>
            <a:r>
              <a:rPr lang="es-EC" sz="2000" dirty="0">
                <a:solidFill>
                  <a:schemeClr val="bg1"/>
                </a:solidFill>
                <a:effectLst/>
                <a:latin typeface="Times New Roman" panose="02020603050405020304" pitchFamily="18" charset="0"/>
                <a:ea typeface="Times New Roman" panose="02020603050405020304" pitchFamily="18" charset="0"/>
              </a:rPr>
              <a:t>; jjaramillomaldonado@estud.usfq.edu.ec</a:t>
            </a:r>
            <a:endParaRPr lang="es-CO" altLang="es-CO" sz="1100" dirty="0">
              <a:latin typeface="Arial" pitchFamily="34" charset="0"/>
              <a:cs typeface="Arial" pitchFamily="34" charset="0"/>
            </a:endParaRPr>
          </a:p>
        </p:txBody>
      </p:sp>
      <p:sp>
        <p:nvSpPr>
          <p:cNvPr id="62" name="Rectangle 31">
            <a:extLst>
              <a:ext uri="{FF2B5EF4-FFF2-40B4-BE49-F238E27FC236}">
                <a16:creationId xmlns:a16="http://schemas.microsoft.com/office/drawing/2014/main" id="{08B4BD8F-1AD2-8C60-E001-841A838D235B}"/>
              </a:ext>
            </a:extLst>
          </p:cNvPr>
          <p:cNvSpPr/>
          <p:nvPr/>
        </p:nvSpPr>
        <p:spPr>
          <a:xfrm>
            <a:off x="574242" y="17282677"/>
            <a:ext cx="11770158" cy="540000"/>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Material modeling optimization</a:t>
            </a:r>
          </a:p>
        </p:txBody>
      </p:sp>
      <p:sp>
        <p:nvSpPr>
          <p:cNvPr id="63" name="Rectangle 31">
            <a:extLst>
              <a:ext uri="{FF2B5EF4-FFF2-40B4-BE49-F238E27FC236}">
                <a16:creationId xmlns:a16="http://schemas.microsoft.com/office/drawing/2014/main" id="{C69EFBA9-2CFA-095C-250F-CB6E91FAB6E1}"/>
              </a:ext>
            </a:extLst>
          </p:cNvPr>
          <p:cNvSpPr/>
          <p:nvPr/>
        </p:nvSpPr>
        <p:spPr>
          <a:xfrm>
            <a:off x="574242" y="21421093"/>
            <a:ext cx="11770158" cy="540000"/>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Thickness modeling optimization</a:t>
            </a:r>
          </a:p>
        </p:txBody>
      </p:sp>
      <p:sp>
        <p:nvSpPr>
          <p:cNvPr id="64" name="Rectangle 31">
            <a:extLst>
              <a:ext uri="{FF2B5EF4-FFF2-40B4-BE49-F238E27FC236}">
                <a16:creationId xmlns:a16="http://schemas.microsoft.com/office/drawing/2014/main" id="{5658D219-469F-8DA8-0410-CFB7E17608E9}"/>
              </a:ext>
            </a:extLst>
          </p:cNvPr>
          <p:cNvSpPr/>
          <p:nvPr/>
        </p:nvSpPr>
        <p:spPr>
          <a:xfrm>
            <a:off x="574240" y="25559509"/>
            <a:ext cx="11770157" cy="540000"/>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s-EC" sz="2400" b="1" i="0" u="none" strike="noStrike" dirty="0">
                <a:solidFill>
                  <a:srgbClr val="000000"/>
                </a:solidFill>
                <a:effectLst/>
                <a:latin typeface="Times New Roman" panose="02020603050405020304" pitchFamily="18" charset="0"/>
                <a:cs typeface="Times New Roman" panose="02020603050405020304" pitchFamily="18" charset="0"/>
              </a:rPr>
              <a:t>Comparison of Hertz Equation with and without the Derived K Factor</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3078" name="Picture 6" descr="Imagen institucional | Facultad de Educación | Uniandes">
            <a:extLst>
              <a:ext uri="{FF2B5EF4-FFF2-40B4-BE49-F238E27FC236}">
                <a16:creationId xmlns:a16="http://schemas.microsoft.com/office/drawing/2014/main" id="{B5C0516E-35D5-F9E0-4CBC-9D682901533F}"/>
              </a:ext>
            </a:extLst>
          </p:cNvPr>
          <p:cNvPicPr>
            <a:picLocks noChangeAspect="1" noChangeArrowheads="1"/>
          </p:cNvPicPr>
          <p:nvPr/>
        </p:nvPicPr>
        <p:blipFill rotWithShape="1">
          <a:blip r:embed="rId10">
            <a:lum bright="70000" contrast="-70000"/>
            <a:alphaModFix/>
            <a:extLst>
              <a:ext uri="{BEBA8EAE-BF5A-486C-A8C5-ECC9F3942E4B}">
                <a14:imgProps xmlns:a14="http://schemas.microsoft.com/office/drawing/2010/main">
                  <a14:imgLayer r:embed="rId11">
                    <a14:imgEffect>
                      <a14:artisticPhotocopy/>
                    </a14:imgEffect>
                  </a14:imgLayer>
                </a14:imgProps>
              </a:ext>
              <a:ext uri="{28A0092B-C50C-407E-A947-70E740481C1C}">
                <a14:useLocalDpi xmlns:a14="http://schemas.microsoft.com/office/drawing/2010/main" val="0"/>
              </a:ext>
            </a:extLst>
          </a:blip>
          <a:srcRect r="42749" b="20193"/>
          <a:stretch/>
        </p:blipFill>
        <p:spPr bwMode="auto">
          <a:xfrm>
            <a:off x="20927319" y="30696128"/>
            <a:ext cx="3950533" cy="1188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USFQ Logo PNG Vector (AI) Free Download">
            <a:extLst>
              <a:ext uri="{FF2B5EF4-FFF2-40B4-BE49-F238E27FC236}">
                <a16:creationId xmlns:a16="http://schemas.microsoft.com/office/drawing/2014/main" id="{3FDD3CB2-3D3D-367E-5BA3-9DBC775BE865}"/>
              </a:ext>
            </a:extLst>
          </p:cNvPr>
          <p:cNvPicPr>
            <a:picLocks noChangeAspect="1" noChangeArrowheads="1"/>
          </p:cNvPicPr>
          <p:nvPr/>
        </p:nvPicPr>
        <p:blipFill>
          <a:blip r:embed="rId12">
            <a:lum bright="70000" contrast="-70000"/>
            <a:alphaModFix/>
            <a:extLst>
              <a:ext uri="{BEBA8EAE-BF5A-486C-A8C5-ECC9F3942E4B}">
                <a14:imgProps xmlns:a14="http://schemas.microsoft.com/office/drawing/2010/main">
                  <a14:imgLayer r:embed="rId13">
                    <a14:imgEffect>
                      <a14:artisticPhotocopy/>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8729958" y="30500784"/>
            <a:ext cx="1875234" cy="173771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3">
            <a:extLst>
              <a:ext uri="{FF2B5EF4-FFF2-40B4-BE49-F238E27FC236}">
                <a16:creationId xmlns:a16="http://schemas.microsoft.com/office/drawing/2014/main" id="{A06318F1-40B4-1A9C-252F-6460A604FBDB}"/>
              </a:ext>
            </a:extLst>
          </p:cNvPr>
          <p:cNvSpPr>
            <a:spLocks/>
          </p:cNvSpPr>
          <p:nvPr/>
        </p:nvSpPr>
        <p:spPr>
          <a:xfrm>
            <a:off x="-8896" y="0"/>
            <a:ext cx="25199980" cy="4488873"/>
          </a:xfrm>
          <a:prstGeom prst="rect">
            <a:avLst/>
          </a:prstGeom>
          <a:solidFill>
            <a:srgbClr val="294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92"/>
          </a:p>
        </p:txBody>
      </p:sp>
      <p:sp>
        <p:nvSpPr>
          <p:cNvPr id="66" name="Text Placeholder 5">
            <a:extLst>
              <a:ext uri="{FF2B5EF4-FFF2-40B4-BE49-F238E27FC236}">
                <a16:creationId xmlns:a16="http://schemas.microsoft.com/office/drawing/2014/main" id="{EC13811B-1714-7D0F-909F-BA1962EA6FAA}"/>
              </a:ext>
            </a:extLst>
          </p:cNvPr>
          <p:cNvSpPr txBox="1"/>
          <p:nvPr/>
        </p:nvSpPr>
        <p:spPr>
          <a:xfrm>
            <a:off x="799843" y="121732"/>
            <a:ext cx="23582502" cy="221957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022157">
              <a:lnSpc>
                <a:spcPct val="150000"/>
              </a:lnSpc>
              <a:spcBef>
                <a:spcPct val="20000"/>
              </a:spcBef>
              <a:defRPr/>
            </a:pPr>
            <a:r>
              <a:rPr lang="en-GB" sz="4400" b="1" dirty="0">
                <a:solidFill>
                  <a:schemeClr val="bg1"/>
                </a:solidFill>
                <a:latin typeface="Arial" panose="020B0604020202020204" pitchFamily="34" charset="0"/>
                <a:cs typeface="Arial" panose="020B0604020202020204" pitchFamily="34" charset="0"/>
              </a:rPr>
              <a:t>Optimizing Young's Modulus Measurement on Soft Soils: Enhancing Nonlinear Solitary Wave Propagation Device with a PLA Plate for Minimizing Plastic Deformation</a:t>
            </a:r>
            <a:endParaRPr lang="es-EC" sz="4400" b="1" dirty="0">
              <a:solidFill>
                <a:schemeClr val="bg1"/>
              </a:solidFill>
              <a:latin typeface="Arial" panose="020B0604020202020204" pitchFamily="34" charset="0"/>
              <a:cs typeface="Arial" panose="020B0604020202020204" pitchFamily="34" charset="0"/>
            </a:endParaRPr>
          </a:p>
        </p:txBody>
      </p:sp>
      <p:sp>
        <p:nvSpPr>
          <p:cNvPr id="67" name="Text Placeholder 5">
            <a:extLst>
              <a:ext uri="{FF2B5EF4-FFF2-40B4-BE49-F238E27FC236}">
                <a16:creationId xmlns:a16="http://schemas.microsoft.com/office/drawing/2014/main" id="{F992999A-B78C-A033-0702-0F88F657A46E}"/>
              </a:ext>
            </a:extLst>
          </p:cNvPr>
          <p:cNvSpPr txBox="1"/>
          <p:nvPr/>
        </p:nvSpPr>
        <p:spPr>
          <a:xfrm>
            <a:off x="4774943" y="2435266"/>
            <a:ext cx="15138909" cy="1625060"/>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s-EC" sz="2400" b="1" dirty="0">
                <a:solidFill>
                  <a:schemeClr val="bg1"/>
                </a:solidFill>
                <a:latin typeface="Times New Roman" panose="02020603050405020304" pitchFamily="18" charset="0"/>
                <a:cs typeface="Times New Roman" panose="02020603050405020304" pitchFamily="18" charset="0"/>
              </a:rPr>
              <a:t>Pablo Alvarado </a:t>
            </a:r>
            <a:r>
              <a:rPr lang="es-EC" sz="2400" b="1" baseline="30000" dirty="0">
                <a:solidFill>
                  <a:schemeClr val="bg1"/>
                </a:solidFill>
                <a:latin typeface="Times New Roman" panose="02020603050405020304" pitchFamily="18" charset="0"/>
                <a:cs typeface="Times New Roman" panose="02020603050405020304" pitchFamily="18" charset="0"/>
              </a:rPr>
              <a:t>1</a:t>
            </a:r>
            <a:r>
              <a:rPr lang="es-EC" sz="2400" b="1" dirty="0">
                <a:solidFill>
                  <a:schemeClr val="bg1"/>
                </a:solidFill>
                <a:latin typeface="Times New Roman" panose="02020603050405020304" pitchFamily="18" charset="0"/>
                <a:cs typeface="Times New Roman" panose="02020603050405020304" pitchFamily="18" charset="0"/>
              </a:rPr>
              <a:t>, Bernardo Caicedo </a:t>
            </a:r>
            <a:r>
              <a:rPr lang="es-EC" sz="2400" b="1" baseline="30000" dirty="0">
                <a:solidFill>
                  <a:schemeClr val="bg1"/>
                </a:solidFill>
                <a:latin typeface="Times New Roman" panose="02020603050405020304" pitchFamily="18" charset="0"/>
                <a:cs typeface="Times New Roman" panose="02020603050405020304" pitchFamily="18" charset="0"/>
              </a:rPr>
              <a:t>2</a:t>
            </a:r>
            <a:r>
              <a:rPr lang="es-EC" sz="2400" b="1" dirty="0">
                <a:solidFill>
                  <a:schemeClr val="bg1"/>
                </a:solidFill>
                <a:latin typeface="Times New Roman" panose="02020603050405020304" pitchFamily="18" charset="0"/>
                <a:cs typeface="Times New Roman" panose="02020603050405020304" pitchFamily="18" charset="0"/>
              </a:rPr>
              <a:t>, María José Torres </a:t>
            </a:r>
            <a:r>
              <a:rPr lang="es-EC" sz="2400" b="1" baseline="30000" dirty="0">
                <a:solidFill>
                  <a:schemeClr val="bg1"/>
                </a:solidFill>
                <a:latin typeface="Times New Roman" panose="02020603050405020304" pitchFamily="18" charset="0"/>
                <a:cs typeface="Times New Roman" panose="02020603050405020304" pitchFamily="18" charset="0"/>
              </a:rPr>
              <a:t>1</a:t>
            </a:r>
            <a:r>
              <a:rPr lang="es-EC" sz="2400" b="1" dirty="0">
                <a:solidFill>
                  <a:schemeClr val="bg1"/>
                </a:solidFill>
                <a:latin typeface="Times New Roman" panose="02020603050405020304" pitchFamily="18" charset="0"/>
                <a:cs typeface="Times New Roman" panose="02020603050405020304" pitchFamily="18" charset="0"/>
              </a:rPr>
              <a:t>, Juan P. Villacreses </a:t>
            </a:r>
            <a:r>
              <a:rPr lang="es-EC" sz="2400" b="1" baseline="30000" dirty="0">
                <a:solidFill>
                  <a:schemeClr val="bg1"/>
                </a:solidFill>
                <a:latin typeface="Times New Roman" panose="02020603050405020304" pitchFamily="18" charset="0"/>
                <a:cs typeface="Times New Roman" panose="02020603050405020304" pitchFamily="18" charset="0"/>
              </a:rPr>
              <a:t>1</a:t>
            </a:r>
            <a:r>
              <a:rPr lang="es-EC" sz="2400" b="1" dirty="0">
                <a:solidFill>
                  <a:schemeClr val="bg1"/>
                </a:solidFill>
                <a:latin typeface="Times New Roman" panose="02020603050405020304" pitchFamily="18" charset="0"/>
                <a:cs typeface="Times New Roman" panose="02020603050405020304" pitchFamily="18" charset="0"/>
              </a:rPr>
              <a:t>, Juan Fernando Jaramillo </a:t>
            </a:r>
            <a:r>
              <a:rPr lang="es-EC" sz="2400" b="1" baseline="30000" dirty="0">
                <a:solidFill>
                  <a:schemeClr val="bg1"/>
                </a:solidFill>
                <a:latin typeface="Times New Roman" panose="02020603050405020304" pitchFamily="18" charset="0"/>
                <a:cs typeface="Times New Roman" panose="02020603050405020304" pitchFamily="18" charset="0"/>
              </a:rPr>
              <a:t>1</a:t>
            </a:r>
            <a:endParaRPr lang="es-EC" sz="2400" b="1" dirty="0">
              <a:solidFill>
                <a:schemeClr val="bg1"/>
              </a:solidFill>
              <a:latin typeface="Times New Roman" panose="02020603050405020304" pitchFamily="18" charset="0"/>
              <a:cs typeface="Times New Roman" panose="02020603050405020304" pitchFamily="18" charset="0"/>
            </a:endParaRPr>
          </a:p>
          <a:p>
            <a:pPr algn="ctr"/>
            <a:r>
              <a:rPr lang="es-EC" sz="2400" baseline="30000" dirty="0">
                <a:solidFill>
                  <a:schemeClr val="bg1"/>
                </a:solidFill>
                <a:latin typeface="Times New Roman" panose="02020603050405020304" pitchFamily="18" charset="0"/>
                <a:cs typeface="Times New Roman" panose="02020603050405020304" pitchFamily="18" charset="0"/>
              </a:rPr>
              <a:t>1 </a:t>
            </a:r>
            <a:r>
              <a:rPr lang="es-EC" sz="2400" dirty="0">
                <a:solidFill>
                  <a:schemeClr val="bg1"/>
                </a:solidFill>
                <a:latin typeface="Times New Roman" panose="02020603050405020304" pitchFamily="18" charset="0"/>
                <a:cs typeface="Times New Roman" panose="02020603050405020304" pitchFamily="18" charset="0"/>
              </a:rPr>
              <a:t>Colegio de Ciencias e Ingenierías, Universidad San Francisco de Quito</a:t>
            </a:r>
            <a:br>
              <a:rPr lang="es-EC" sz="2400" dirty="0">
                <a:solidFill>
                  <a:schemeClr val="bg1"/>
                </a:solidFill>
                <a:latin typeface="Times New Roman" panose="02020603050405020304" pitchFamily="18" charset="0"/>
                <a:cs typeface="Times New Roman" panose="02020603050405020304" pitchFamily="18" charset="0"/>
              </a:rPr>
            </a:br>
            <a:r>
              <a:rPr lang="es-EC" sz="2400" dirty="0">
                <a:solidFill>
                  <a:schemeClr val="bg1"/>
                </a:solidFill>
                <a:latin typeface="Times New Roman" panose="02020603050405020304" pitchFamily="18" charset="0"/>
                <a:cs typeface="Times New Roman" panose="02020603050405020304" pitchFamily="18" charset="0"/>
              </a:rPr>
              <a:t>Interoceánica y Diego de Robles, Quito, Ecuador.</a:t>
            </a:r>
          </a:p>
          <a:p>
            <a:pPr algn="ctr"/>
            <a:r>
              <a:rPr lang="es-EC" sz="2400" baseline="30000" dirty="0">
                <a:solidFill>
                  <a:schemeClr val="bg1"/>
                </a:solidFill>
                <a:latin typeface="Times New Roman" panose="02020603050405020304" pitchFamily="18" charset="0"/>
                <a:cs typeface="Times New Roman" panose="02020603050405020304" pitchFamily="18" charset="0"/>
              </a:rPr>
              <a:t>2 </a:t>
            </a:r>
            <a:r>
              <a:rPr lang="es-EC" sz="2400" dirty="0">
                <a:solidFill>
                  <a:schemeClr val="bg1"/>
                </a:solidFill>
                <a:latin typeface="Times New Roman" panose="02020603050405020304" pitchFamily="18" charset="0"/>
                <a:cs typeface="Times New Roman" panose="02020603050405020304" pitchFamily="18" charset="0"/>
              </a:rPr>
              <a:t>Universidad de los Andes, Cr. 1 #18a, Bogotá, Colombia</a:t>
            </a:r>
          </a:p>
        </p:txBody>
      </p:sp>
    </p:spTree>
    <p:extLst>
      <p:ext uri="{BB962C8B-B14F-4D97-AF65-F5344CB8AC3E}">
        <p14:creationId xmlns:p14="http://schemas.microsoft.com/office/powerpoint/2010/main" val="157816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89">
            <a:extLst>
              <a:ext uri="{FF2B5EF4-FFF2-40B4-BE49-F238E27FC236}">
                <a16:creationId xmlns:a16="http://schemas.microsoft.com/office/drawing/2014/main" id="{6132CB44-57A5-0469-5FCC-CF6B8DA1DD66}"/>
              </a:ext>
            </a:extLst>
          </p:cNvPr>
          <p:cNvSpPr txBox="1">
            <a:spLocks noChangeArrowheads="1"/>
          </p:cNvSpPr>
          <p:nvPr/>
        </p:nvSpPr>
        <p:spPr bwMode="auto">
          <a:xfrm>
            <a:off x="574241" y="5753755"/>
            <a:ext cx="24051491" cy="3072856"/>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EC" sz="3000" dirty="0">
                <a:latin typeface="Times New Roman" panose="02020603050405020304" pitchFamily="18" charset="0"/>
                <a:cs typeface="Times New Roman" panose="02020603050405020304" pitchFamily="18" charset="0"/>
              </a:rPr>
              <a:t>Accurate measurement of Young’s modulus in soft soils using nonlinear solitary wave propagation devices is often challenged by plastic deformation. This study enhances the device’s performance by introducing a polylactide (PLA) plate between the device's last sphere and the sample being measured. The PLA plate is designed to dissipate stresses at the contact point, thereby reducing plastic deformation and improving measurement accuracy. A finite element model with axisymmetric representation was developed to simulate the interaction between the sphere and the study surface. The results showed that the addition of the PLA plate significantly improves the device's ability to measure in soft soils, with outcomes unified into a coefficient incorporated into the contact equation.</a:t>
            </a:r>
            <a:endParaRPr lang="en-US" sz="3000" dirty="0">
              <a:latin typeface="Times New Roman" panose="02020603050405020304" pitchFamily="18" charset="0"/>
              <a:cs typeface="Times New Roman" panose="02020603050405020304" pitchFamily="18" charset="0"/>
            </a:endParaRPr>
          </a:p>
        </p:txBody>
      </p:sp>
      <p:sp>
        <p:nvSpPr>
          <p:cNvPr id="13" name="Rectangle 31">
            <a:extLst>
              <a:ext uri="{FF2B5EF4-FFF2-40B4-BE49-F238E27FC236}">
                <a16:creationId xmlns:a16="http://schemas.microsoft.com/office/drawing/2014/main" id="{B6CC29B1-61DC-57EA-53A4-AF4897AD4FC5}"/>
              </a:ext>
            </a:extLst>
          </p:cNvPr>
          <p:cNvSpPr/>
          <p:nvPr/>
        </p:nvSpPr>
        <p:spPr>
          <a:xfrm>
            <a:off x="574241" y="5003760"/>
            <a:ext cx="24051491"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BACKGROUND</a:t>
            </a:r>
          </a:p>
        </p:txBody>
      </p:sp>
      <mc:AlternateContent xmlns:mc="http://schemas.openxmlformats.org/markup-compatibility/2006">
        <mc:Choice xmlns:a14="http://schemas.microsoft.com/office/drawing/2010/main" Requires="a14">
          <p:sp>
            <p:nvSpPr>
              <p:cNvPr id="15" name="Text Box 189">
                <a:extLst>
                  <a:ext uri="{FF2B5EF4-FFF2-40B4-BE49-F238E27FC236}">
                    <a16:creationId xmlns:a16="http://schemas.microsoft.com/office/drawing/2014/main" id="{163A2821-4E28-E342-B122-696B1A849608}"/>
                  </a:ext>
                </a:extLst>
              </p:cNvPr>
              <p:cNvSpPr txBox="1">
                <a:spLocks noChangeArrowheads="1"/>
              </p:cNvSpPr>
              <p:nvPr/>
            </p:nvSpPr>
            <p:spPr bwMode="auto">
              <a:xfrm>
                <a:off x="574238" y="9838195"/>
                <a:ext cx="16178086" cy="6361449"/>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solidFill>
                      <a:schemeClr val="bg1"/>
                    </a:solidFill>
                    <a:latin typeface="Times New Roman" panose="02020603050405020304" pitchFamily="18" charset="0"/>
                    <a:cs typeface="Times New Roman" panose="02020603050405020304" pitchFamily="18" charset="0"/>
                  </a:rPr>
                  <a:t>Click here to insert your Abstract the</a:t>
                </a:r>
              </a:p>
              <a:p>
                <a:pPr algn="ctr" eaLnBrk="1" hangingPunct="1"/>
                <a:endParaRPr lang="en-US" sz="2800" b="1" dirty="0">
                  <a:solidFill>
                    <a:schemeClr val="bg1"/>
                  </a:solidFill>
                  <a:latin typeface="Times New Roman" panose="02020603050405020304" pitchFamily="18" charset="0"/>
                  <a:cs typeface="Times New Roman" panose="02020603050405020304" pitchFamily="18" charset="0"/>
                </a:endParaRPr>
              </a:p>
              <a:p>
                <a:pPr algn="ctr" eaLnBrk="1" hangingPunct="1"/>
                <a:r>
                  <a:rPr lang="en-US" sz="2800" b="1" dirty="0">
                    <a:solidFill>
                      <a:schemeClr val="bg1"/>
                    </a:solidFill>
                    <a:latin typeface="Times New Roman" panose="02020603050405020304" pitchFamily="18" charset="0"/>
                    <a:cs typeface="Times New Roman" panose="02020603050405020304" pitchFamily="18" charset="0"/>
                  </a:rPr>
                  <a:t>Hertz Contact Law + K term:</a:t>
                </a:r>
              </a:p>
              <a:p>
                <a:pPr algn="ctr" eaLnBrk="1" hangingPunct="1"/>
                <a:endParaRPr lang="en-US" sz="2800" b="1" dirty="0">
                  <a:solidFill>
                    <a:schemeClr val="bg1"/>
                  </a:solidFill>
                  <a:latin typeface="Times New Roman" panose="02020603050405020304" pitchFamily="18" charset="0"/>
                  <a:cs typeface="Times New Roman" panose="02020603050405020304" pitchFamily="18" charset="0"/>
                </a:endParaRPr>
              </a:p>
              <a:p>
                <a:pPr algn="ctr" eaLnBrk="1" hangingPunct="1"/>
                <a:endParaRPr lang="en-US" sz="2800" b="1" dirty="0">
                  <a:solidFill>
                    <a:schemeClr val="bg1"/>
                  </a:solidFill>
                  <a:latin typeface="Times New Roman" panose="02020603050405020304" pitchFamily="18" charset="0"/>
                  <a:cs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r>
                        <a:rPr lang="en-US" sz="28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𝐹</m:t>
                      </m:r>
                      <m: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K</m:t>
                      </m:r>
                      <m:r>
                        <a:rPr lang="en-US" sz="28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2800" i="1">
                              <a:solidFill>
                                <a:schemeClr val="bg1"/>
                              </a:solidFill>
                              <a:effectLst/>
                              <a:latin typeface="Cambria Math" panose="02040503050406030204" pitchFamily="18" charset="0"/>
                            </a:rPr>
                          </m:ctrlPr>
                        </m:fPr>
                        <m:num>
                          <m: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en-US" sz="28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800" i="1">
                              <a:solidFill>
                                <a:schemeClr val="bg1"/>
                              </a:solidFill>
                              <a:effectLst/>
                              <a:latin typeface="Cambria Math" panose="02040503050406030204" pitchFamily="18" charset="0"/>
                            </a:rPr>
                          </m:ctrlPr>
                        </m:s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800" i="1">
                              <a:solidFill>
                                <a:schemeClr val="bg1"/>
                              </a:solidFill>
                              <a:effectLst/>
                              <a:latin typeface="Cambria Math" panose="02040503050406030204" pitchFamily="18" charset="0"/>
                            </a:rPr>
                          </m:ctrlPr>
                        </m:s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1/2</m:t>
                          </m:r>
                        </m:sup>
                      </m:s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800" i="1">
                              <a:solidFill>
                                <a:schemeClr val="bg1"/>
                              </a:solidFill>
                              <a:effectLst/>
                              <a:latin typeface="Cambria Math" panose="02040503050406030204" pitchFamily="18" charset="0"/>
                            </a:rPr>
                          </m:ctrlPr>
                        </m:s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3/2</m:t>
                          </m:r>
                        </m:sup>
                      </m:sSup>
                    </m:oMath>
                  </m:oMathPara>
                </a14:m>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algn="ctr" eaLnBrk="1" hangingPunct="1"/>
                <a:r>
                  <a:rPr lang="en-US" sz="2800" b="1" dirty="0">
                    <a:solidFill>
                      <a:schemeClr val="bg1"/>
                    </a:solidFill>
                    <a:latin typeface="Times New Roman" panose="02020603050405020304" pitchFamily="18" charset="0"/>
                    <a:cs typeface="Times New Roman" panose="02020603050405020304" pitchFamily="18" charset="0"/>
                  </a:rPr>
                  <a:t>Equivalent Young modulus (E*)L:</a:t>
                </a: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f>
                        <m:fPr>
                          <m:ctrlPr>
                            <a:rPr lang="es-EC" sz="2800" i="1" smtClean="0">
                              <a:solidFill>
                                <a:schemeClr val="bg1"/>
                              </a:solidFill>
                              <a:effectLst/>
                              <a:latin typeface="Cambria Math" panose="02040503050406030204" pitchFamily="18" charset="0"/>
                            </a:rPr>
                          </m:ctrlPr>
                        </m:fPr>
                        <m:num>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s-EC" sz="2800" i="1">
                                  <a:solidFill>
                                    <a:schemeClr val="bg1"/>
                                  </a:solidFill>
                                  <a:effectLst/>
                                  <a:latin typeface="Cambria Math" panose="02040503050406030204" pitchFamily="18" charset="0"/>
                                </a:rPr>
                              </m:ctrlPr>
                            </m:s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en>
                      </m:f>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2800" i="1">
                              <a:solidFill>
                                <a:schemeClr val="bg1"/>
                              </a:solidFill>
                              <a:effectLst/>
                              <a:latin typeface="Cambria Math" panose="02040503050406030204" pitchFamily="18" charset="0"/>
                            </a:rPr>
                          </m:ctrlPr>
                        </m:fPr>
                        <m:num>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EC" sz="2800" i="1">
                                  <a:solidFill>
                                    <a:schemeClr val="bg1"/>
                                  </a:solidFill>
                                  <a:effectLst/>
                                  <a:latin typeface="Cambria Math" panose="02040503050406030204" pitchFamily="18" charset="0"/>
                                </a:rPr>
                              </m:ctrlPr>
                            </m:sSub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s-EC" sz="2800" i="1">
                                  <a:solidFill>
                                    <a:schemeClr val="bg1"/>
                                  </a:solidFill>
                                  <a:effectLst/>
                                  <a:latin typeface="Cambria Math" panose="02040503050406030204" pitchFamily="18" charset="0"/>
                                </a:rPr>
                              </m:ctrlPr>
                            </m:sSub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2800" i="1">
                              <a:solidFill>
                                <a:schemeClr val="bg1"/>
                              </a:solidFill>
                              <a:effectLst/>
                              <a:latin typeface="Cambria Math" panose="02040503050406030204" pitchFamily="18" charset="0"/>
                            </a:rPr>
                          </m:ctrlPr>
                        </m:fPr>
                        <m:num>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EC" sz="2800" i="1">
                                  <a:solidFill>
                                    <a:schemeClr val="bg1"/>
                                  </a:solidFill>
                                  <a:effectLst/>
                                  <a:latin typeface="Cambria Math" panose="02040503050406030204" pitchFamily="18" charset="0"/>
                                </a:rPr>
                              </m:ctrlPr>
                            </m:sSubSup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s-EC" sz="2800" i="1">
                                  <a:solidFill>
                                    <a:schemeClr val="bg1"/>
                                  </a:solidFill>
                                  <a:effectLst/>
                                  <a:latin typeface="Cambria Math" panose="02040503050406030204" pitchFamily="18" charset="0"/>
                                </a:rPr>
                              </m:ctrlPr>
                            </m:sSubPr>
                            <m:e>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oMath>
                  </m:oMathPara>
                </a14:m>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r>
                  <a:rPr lang="en-US" sz="2800" dirty="0">
                    <a:solidFill>
                      <a:schemeClr val="bg1"/>
                    </a:solidFill>
                    <a:latin typeface="Times New Roman" panose="02020603050405020304" pitchFamily="18" charset="0"/>
                    <a:cs typeface="Times New Roman" panose="02020603050405020304" pitchFamily="18" charset="0"/>
                  </a:rPr>
                  <a:t>on your printed poster.</a:t>
                </a:r>
              </a:p>
            </p:txBody>
          </p:sp>
        </mc:Choice>
        <mc:Fallback>
          <p:sp>
            <p:nvSpPr>
              <p:cNvPr id="15" name="Text Box 189">
                <a:extLst>
                  <a:ext uri="{FF2B5EF4-FFF2-40B4-BE49-F238E27FC236}">
                    <a16:creationId xmlns:a16="http://schemas.microsoft.com/office/drawing/2014/main" id="{163A2821-4E28-E342-B122-696B1A849608}"/>
                  </a:ext>
                </a:extLst>
              </p:cNvPr>
              <p:cNvSpPr txBox="1">
                <a:spLocks noRot="1" noChangeAspect="1" noMove="1" noResize="1" noEditPoints="1" noAdjustHandles="1" noChangeArrowheads="1" noChangeShapeType="1" noTextEdit="1"/>
              </p:cNvSpPr>
              <p:nvPr/>
            </p:nvSpPr>
            <p:spPr bwMode="auto">
              <a:xfrm>
                <a:off x="574238" y="9838195"/>
                <a:ext cx="16178086" cy="6361449"/>
              </a:xfrm>
              <a:prstGeom prst="rect">
                <a:avLst/>
              </a:prstGeom>
              <a:blipFill>
                <a:blip r:embed="rId2"/>
                <a:stretch>
                  <a:fillRect l="-392" b="-199"/>
                </a:stretch>
              </a:blipFill>
              <a:ln w="12700">
                <a:solidFill>
                  <a:srgbClr val="294D6D"/>
                </a:solidFill>
              </a:ln>
              <a:effectLst/>
            </p:spPr>
            <p:txBody>
              <a:bodyPr/>
              <a:lstStyle/>
              <a:p>
                <a:r>
                  <a:rPr lang="es-EC">
                    <a:noFill/>
                  </a:rPr>
                  <a:t> </a:t>
                </a:r>
              </a:p>
            </p:txBody>
          </p:sp>
        </mc:Fallback>
      </mc:AlternateContent>
      <p:sp>
        <p:nvSpPr>
          <p:cNvPr id="16" name="Rectangle 31">
            <a:extLst>
              <a:ext uri="{FF2B5EF4-FFF2-40B4-BE49-F238E27FC236}">
                <a16:creationId xmlns:a16="http://schemas.microsoft.com/office/drawing/2014/main" id="{A7877774-FAA2-B72D-3614-140252A9A402}"/>
              </a:ext>
            </a:extLst>
          </p:cNvPr>
          <p:cNvSpPr/>
          <p:nvPr/>
        </p:nvSpPr>
        <p:spPr>
          <a:xfrm>
            <a:off x="574241" y="9123924"/>
            <a:ext cx="24051491"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METHODS</a:t>
            </a:r>
          </a:p>
        </p:txBody>
      </p:sp>
      <p:sp>
        <p:nvSpPr>
          <p:cNvPr id="21" name="Text Box 189">
            <a:extLst>
              <a:ext uri="{FF2B5EF4-FFF2-40B4-BE49-F238E27FC236}">
                <a16:creationId xmlns:a16="http://schemas.microsoft.com/office/drawing/2014/main" id="{1A780366-6644-867C-AABA-7DCABBF7E3AD}"/>
              </a:ext>
            </a:extLst>
          </p:cNvPr>
          <p:cNvSpPr txBox="1">
            <a:spLocks noChangeArrowheads="1"/>
          </p:cNvSpPr>
          <p:nvPr/>
        </p:nvSpPr>
        <p:spPr bwMode="auto">
          <a:xfrm>
            <a:off x="574243" y="17287068"/>
            <a:ext cx="11770157" cy="12490819"/>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solidFill>
                  <a:schemeClr val="bg1"/>
                </a:solidFill>
                <a:latin typeface="Times New Roman" panose="02020603050405020304" pitchFamily="18" charset="0"/>
                <a:cs typeface="Times New Roman" panose="02020603050405020304" pitchFamily="18" charset="0"/>
              </a:rPr>
              <a:t>Click here to insert your Abstract text. Type it in or copy and paste from your Word document or other source.</a:t>
            </a:r>
          </a:p>
          <a:p>
            <a:pPr eaLnBrk="1" hangingPunct="1"/>
            <a:endParaRPr lang="en-US" sz="3600" dirty="0">
              <a:solidFill>
                <a:schemeClr val="bg1"/>
              </a:solidFill>
              <a:latin typeface="Times New Roman" panose="02020603050405020304" pitchFamily="18" charset="0"/>
              <a:cs typeface="Times New Roman" panose="02020603050405020304" pitchFamily="18" charset="0"/>
            </a:endParaRP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r>
              <a:rPr lang="en-US" sz="2800" dirty="0">
                <a:solidFill>
                  <a:schemeClr val="bg1"/>
                </a:solidFill>
                <a:latin typeface="Times New Roman" panose="02020603050405020304" pitchFamily="18" charset="0"/>
                <a:cs typeface="Times New Roman" panose="02020603050405020304" pitchFamily="18" charset="0"/>
              </a:rPr>
              <a:t>This text box will automatically re-size to your text. To turn off that feature, right click inside this box and go to </a:t>
            </a:r>
            <a:r>
              <a:rPr lang="en-US" sz="2800" b="1" dirty="0">
                <a:solidFill>
                  <a:schemeClr val="bg1"/>
                </a:solidFill>
                <a:latin typeface="Times New Roman" panose="02020603050405020304" pitchFamily="18" charset="0"/>
                <a:cs typeface="Times New Roman" panose="02020603050405020304" pitchFamily="18" charset="0"/>
              </a:rPr>
              <a:t>Format Shape, Text Box, Autofit</a:t>
            </a:r>
            <a:r>
              <a:rPr lang="en-US" sz="2800" dirty="0">
                <a:solidFill>
                  <a:schemeClr val="bg1"/>
                </a:solidFill>
                <a:latin typeface="Times New Roman" panose="02020603050405020304" pitchFamily="18" charset="0"/>
                <a:cs typeface="Times New Roman" panose="02020603050405020304" pitchFamily="18" charset="0"/>
              </a:rPr>
              <a:t>, and select the “Do Not Autofit” radio button.</a:t>
            </a:r>
          </a:p>
          <a:p>
            <a:pPr eaLnBrk="1" hangingPunct="1"/>
            <a:endParaRPr lang="en-US" sz="3200" dirty="0">
              <a:solidFill>
                <a:schemeClr val="bg1"/>
              </a:solidFill>
              <a:latin typeface="Times New Roman" panose="02020603050405020304" pitchFamily="18" charset="0"/>
              <a:cs typeface="Times New Roman" panose="02020603050405020304" pitchFamily="18" charset="0"/>
            </a:endParaRPr>
          </a:p>
          <a:p>
            <a:pPr eaLnBrk="1" hangingPunct="1"/>
            <a:r>
              <a:rPr lang="en-US" sz="2800" dirty="0">
                <a:solidFill>
                  <a:schemeClr val="bg1"/>
                </a:solidFill>
                <a:latin typeface="Times New Roman" panose="02020603050405020304" pitchFamily="18" charset="0"/>
                <a:cs typeface="Times New Roman" panose="02020603050405020304" pitchFamily="18" charset="0"/>
              </a:rPr>
              <a:t>To change the font style of this text box: Click on the border once to highlight the entire text box, then select a different font or font size that suits you. This text is Calibri 30pt and is easily read up to 5 feet away on a 1m x 1m poster.</a:t>
            </a:r>
          </a:p>
          <a:p>
            <a:pPr eaLnBrk="1" hangingPunct="1"/>
            <a:endParaRPr lang="en-US" sz="2800" dirty="0">
              <a:solidFill>
                <a:schemeClr val="bg1"/>
              </a:solidFill>
              <a:latin typeface="Times New Roman" panose="02020603050405020304" pitchFamily="18" charset="0"/>
              <a:cs typeface="Times New Roman" panose="02020603050405020304" pitchFamily="18" charset="0"/>
            </a:endParaRPr>
          </a:p>
          <a:p>
            <a:pPr eaLnBrk="1" hangingPunct="1"/>
            <a:r>
              <a:rPr lang="en-US" sz="2800" dirty="0">
                <a:solidFill>
                  <a:schemeClr val="bg1"/>
                </a:solidFill>
                <a:latin typeface="Times New Roman" panose="02020603050405020304" pitchFamily="18" charset="0"/>
                <a:cs typeface="Times New Roman" panose="02020603050405020304" pitchFamily="18" charset="0"/>
              </a:rPr>
              <a:t>Zoom out to 100% to preview what this will look like on your printed poster</a:t>
            </a: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a:p>
            <a:pPr eaLnBrk="1" hangingPunct="1"/>
            <a:endParaRPr lang="en-US" sz="2800" dirty="0">
              <a:latin typeface="Times New Roman" panose="02020603050405020304" pitchFamily="18" charset="0"/>
              <a:cs typeface="Times New Roman" panose="02020603050405020304" pitchFamily="18" charset="0"/>
            </a:endParaRPr>
          </a:p>
        </p:txBody>
      </p:sp>
      <p:sp>
        <p:nvSpPr>
          <p:cNvPr id="22" name="Rectangle 31">
            <a:extLst>
              <a:ext uri="{FF2B5EF4-FFF2-40B4-BE49-F238E27FC236}">
                <a16:creationId xmlns:a16="http://schemas.microsoft.com/office/drawing/2014/main" id="{FE632634-E576-E51C-ECE9-AACC0DA2568E}"/>
              </a:ext>
            </a:extLst>
          </p:cNvPr>
          <p:cNvSpPr/>
          <p:nvPr/>
        </p:nvSpPr>
        <p:spPr>
          <a:xfrm>
            <a:off x="574243" y="16537073"/>
            <a:ext cx="11770157"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RESULTS</a:t>
            </a:r>
          </a:p>
        </p:txBody>
      </p:sp>
      <p:sp>
        <p:nvSpPr>
          <p:cNvPr id="23" name="Rectangle 3">
            <a:extLst>
              <a:ext uri="{FF2B5EF4-FFF2-40B4-BE49-F238E27FC236}">
                <a16:creationId xmlns:a16="http://schemas.microsoft.com/office/drawing/2014/main" id="{C4DD74E1-4C04-D15A-B330-C23FBACC0136}"/>
              </a:ext>
            </a:extLst>
          </p:cNvPr>
          <p:cNvSpPr>
            <a:spLocks noGrp="1" noRot="1" noMove="1" noResize="1" noEditPoints="1" noAdjustHandles="1" noChangeArrowheads="1" noChangeShapeType="1"/>
          </p:cNvSpPr>
          <p:nvPr/>
        </p:nvSpPr>
        <p:spPr>
          <a:xfrm>
            <a:off x="0" y="30327600"/>
            <a:ext cx="25199980" cy="2071688"/>
          </a:xfrm>
          <a:prstGeom prst="rect">
            <a:avLst/>
          </a:prstGeom>
          <a:solidFill>
            <a:srgbClr val="294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92"/>
          </a:p>
        </p:txBody>
      </p:sp>
      <p:sp>
        <p:nvSpPr>
          <p:cNvPr id="24" name="Text Box 189">
            <a:extLst>
              <a:ext uri="{FF2B5EF4-FFF2-40B4-BE49-F238E27FC236}">
                <a16:creationId xmlns:a16="http://schemas.microsoft.com/office/drawing/2014/main" id="{53D34C54-D0C2-441F-278C-E50E03D50CC2}"/>
              </a:ext>
            </a:extLst>
          </p:cNvPr>
          <p:cNvSpPr txBox="1">
            <a:spLocks noChangeArrowheads="1"/>
          </p:cNvSpPr>
          <p:nvPr/>
        </p:nvSpPr>
        <p:spPr bwMode="auto">
          <a:xfrm>
            <a:off x="12855575" y="17287068"/>
            <a:ext cx="11770157" cy="5565846"/>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endParaRPr lang="es-EC" sz="2000" b="1" i="0" u="none" strike="noStrike" dirty="0">
              <a:solidFill>
                <a:srgbClr val="000000"/>
              </a:solidFill>
              <a:effectLst/>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s-EC" sz="3000" b="1" i="0" u="none" strike="noStrike" dirty="0">
                <a:solidFill>
                  <a:srgbClr val="000000"/>
                </a:solidFill>
                <a:effectLst/>
                <a:latin typeface="Times New Roman" panose="02020603050405020304" pitchFamily="18" charset="0"/>
                <a:cs typeface="Times New Roman" panose="02020603050405020304" pitchFamily="18" charset="0"/>
              </a:rPr>
              <a:t>PLA's 0.4 mm thickness</a:t>
            </a:r>
            <a:r>
              <a:rPr lang="es-EC" sz="3000" b="0" i="0" u="none" strike="noStrike" dirty="0">
                <a:solidFill>
                  <a:srgbClr val="000000"/>
                </a:solidFill>
                <a:effectLst/>
                <a:latin typeface="Times New Roman" panose="02020603050405020304" pitchFamily="18" charset="0"/>
                <a:cs typeface="Times New Roman" panose="02020603050405020304" pitchFamily="18" charset="0"/>
              </a:rPr>
              <a:t> was found as the most suitable material for modifying the strain wave device.</a:t>
            </a:r>
          </a:p>
          <a:p>
            <a:pPr marL="457200" indent="-457200" eaLnBrk="1" hangingPunct="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Incorporating a thin PLA plate had minimal effect on the results from the traditional </a:t>
            </a:r>
            <a:r>
              <a:rPr lang="en-US" sz="3000" b="1" dirty="0">
                <a:latin typeface="Times New Roman" panose="02020603050405020304" pitchFamily="18" charset="0"/>
                <a:cs typeface="Times New Roman" panose="02020603050405020304" pitchFamily="18" charset="0"/>
              </a:rPr>
              <a:t>Hertz contact equation.</a:t>
            </a:r>
          </a:p>
          <a:p>
            <a:pPr marL="457200" indent="-457200" eaLnBrk="1" hangingPunct="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introduction of the </a:t>
            </a:r>
            <a:r>
              <a:rPr lang="en-US" sz="3000" b="1" dirty="0">
                <a:latin typeface="Times New Roman" panose="02020603050405020304" pitchFamily="18" charset="0"/>
                <a:cs typeface="Times New Roman" panose="02020603050405020304" pitchFamily="18" charset="0"/>
              </a:rPr>
              <a:t>K factor </a:t>
            </a:r>
            <a:r>
              <a:rPr lang="en-US" sz="3000" dirty="0">
                <a:latin typeface="Times New Roman" panose="02020603050405020304" pitchFamily="18" charset="0"/>
                <a:cs typeface="Times New Roman" panose="02020603050405020304" pitchFamily="18" charset="0"/>
              </a:rPr>
              <a:t>into the Hertz equation effectively accounts for plate effects, allowing for streamlined integration and accurate results.</a:t>
            </a:r>
          </a:p>
          <a:p>
            <a:pPr marL="457200" indent="-457200" eaLnBrk="1" hangingPunct="1">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use of a </a:t>
            </a:r>
            <a:r>
              <a:rPr lang="en-US" sz="3000" b="1" dirty="0">
                <a:latin typeface="Times New Roman" panose="02020603050405020304" pitchFamily="18" charset="0"/>
                <a:cs typeface="Times New Roman" panose="02020603050405020304" pitchFamily="18" charset="0"/>
              </a:rPr>
              <a:t>unified coefficient </a:t>
            </a:r>
            <a:r>
              <a:rPr lang="en-US" sz="3000" dirty="0">
                <a:latin typeface="Times New Roman" panose="02020603050405020304" pitchFamily="18" charset="0"/>
                <a:cs typeface="Times New Roman" panose="02020603050405020304" pitchFamily="18" charset="0"/>
              </a:rPr>
              <a:t>can improve measurements in soil, potentially expanding the device's utility for </a:t>
            </a:r>
            <a:r>
              <a:rPr lang="en-US" sz="3000" b="1" dirty="0">
                <a:latin typeface="Times New Roman" panose="02020603050405020304" pitchFamily="18" charset="0"/>
                <a:cs typeface="Times New Roman" panose="02020603050405020304" pitchFamily="18" charset="0"/>
              </a:rPr>
              <a:t>compaction control </a:t>
            </a:r>
            <a:r>
              <a:rPr lang="en-US" sz="3000" dirty="0">
                <a:latin typeface="Times New Roman" panose="02020603050405020304" pitchFamily="18" charset="0"/>
                <a:cs typeface="Times New Roman" panose="02020603050405020304" pitchFamily="18" charset="0"/>
              </a:rPr>
              <a:t>and other geotechnical applications.</a:t>
            </a:r>
          </a:p>
          <a:p>
            <a:pPr eaLnBrk="1" hangingPunct="1"/>
            <a:endParaRPr lang="en-US" sz="1800" dirty="0">
              <a:latin typeface="Times New Roman" panose="02020603050405020304" pitchFamily="18" charset="0"/>
              <a:cs typeface="Times New Roman" panose="02020603050405020304" pitchFamily="18" charset="0"/>
            </a:endParaRPr>
          </a:p>
        </p:txBody>
      </p:sp>
      <p:sp>
        <p:nvSpPr>
          <p:cNvPr id="25" name="Rectangle 31">
            <a:extLst>
              <a:ext uri="{FF2B5EF4-FFF2-40B4-BE49-F238E27FC236}">
                <a16:creationId xmlns:a16="http://schemas.microsoft.com/office/drawing/2014/main" id="{13FBDAA2-95E9-F4D1-C57A-6C1E6639DD62}"/>
              </a:ext>
            </a:extLst>
          </p:cNvPr>
          <p:cNvSpPr/>
          <p:nvPr/>
        </p:nvSpPr>
        <p:spPr>
          <a:xfrm>
            <a:off x="12855575" y="16537073"/>
            <a:ext cx="11770157"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DISCUSSION</a:t>
            </a:r>
          </a:p>
        </p:txBody>
      </p:sp>
      <p:sp>
        <p:nvSpPr>
          <p:cNvPr id="26" name="Text Box 189">
            <a:extLst>
              <a:ext uri="{FF2B5EF4-FFF2-40B4-BE49-F238E27FC236}">
                <a16:creationId xmlns:a16="http://schemas.microsoft.com/office/drawing/2014/main" id="{BFCA54BF-76A9-A558-D8CD-64700D925782}"/>
              </a:ext>
            </a:extLst>
          </p:cNvPr>
          <p:cNvSpPr txBox="1">
            <a:spLocks noChangeArrowheads="1"/>
          </p:cNvSpPr>
          <p:nvPr/>
        </p:nvSpPr>
        <p:spPr bwMode="auto">
          <a:xfrm>
            <a:off x="12855575" y="23960869"/>
            <a:ext cx="11770157" cy="5842845"/>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J. P. Villacreses, B. Caicedo, S. Caro and F. Yépez, "Feasibility of the use of nonlinear solitary waves for the nondestructive measurement of Young's modulus of rocks and compacted materials," </a:t>
            </a:r>
            <a:r>
              <a:rPr lang="en-GB" sz="2400" i="1" dirty="0">
                <a:effectLst/>
                <a:latin typeface="Times New Roman" panose="02020603050405020304" pitchFamily="18" charset="0"/>
                <a:ea typeface="Times New Roman" panose="02020603050405020304" pitchFamily="18" charset="0"/>
              </a:rPr>
              <a:t>Transportation Geotechnics, </a:t>
            </a:r>
            <a:r>
              <a:rPr lang="en-GB" sz="2400" dirty="0">
                <a:effectLst/>
                <a:latin typeface="Times New Roman" panose="02020603050405020304" pitchFamily="18" charset="0"/>
                <a:ea typeface="Times New Roman" panose="02020603050405020304" pitchFamily="18" charset="0"/>
              </a:rPr>
              <a:t>vol. 26, p. 100437, 2021.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X. Ni and P. Rizzo, "Use of highly nonlinear solitary waves in nondestructive testing," </a:t>
            </a:r>
            <a:r>
              <a:rPr lang="en-GB" sz="2400" i="1" dirty="0">
                <a:effectLst/>
                <a:latin typeface="Times New Roman" panose="02020603050405020304" pitchFamily="18" charset="0"/>
                <a:ea typeface="Times New Roman" panose="02020603050405020304" pitchFamily="18" charset="0"/>
              </a:rPr>
              <a:t>Materials evaluation, </a:t>
            </a:r>
            <a:r>
              <a:rPr lang="en-GB" sz="2400" dirty="0">
                <a:effectLst/>
                <a:latin typeface="Times New Roman" panose="02020603050405020304" pitchFamily="18" charset="0"/>
                <a:ea typeface="Times New Roman" panose="02020603050405020304" pitchFamily="18" charset="0"/>
              </a:rPr>
              <a:t>vol. 70, 2012. </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P. Rizzo and K. Li, "Analysis of the geometric parameters of a solitary waves-based harvester to enhance its power output," </a:t>
            </a:r>
            <a:r>
              <a:rPr lang="en-GB" sz="2400" i="1" dirty="0">
                <a:effectLst/>
                <a:latin typeface="Times New Roman" panose="02020603050405020304" pitchFamily="18" charset="0"/>
                <a:ea typeface="Times New Roman" panose="02020603050405020304" pitchFamily="18" charset="0"/>
              </a:rPr>
              <a:t>Smart Materials and Structures, </a:t>
            </a:r>
            <a:r>
              <a:rPr lang="en-GB" sz="2400" dirty="0">
                <a:effectLst/>
                <a:latin typeface="Times New Roman" panose="02020603050405020304" pitchFamily="18" charset="0"/>
                <a:ea typeface="Times New Roman" panose="02020603050405020304" pitchFamily="18" charset="0"/>
              </a:rPr>
              <a:t>vol. 26, p. 075004, 2017. </a:t>
            </a: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B. Caicedo, Geotechnics of roads: fundamentals, CRC Press, 2018. </a:t>
            </a:r>
            <a:endParaRPr lang="en-GB" sz="2400" dirty="0">
              <a:latin typeface="Times New Roman" panose="02020603050405020304" pitchFamily="18" charset="0"/>
              <a:ea typeface="Times New Roman" panose="02020603050405020304" pitchFamily="18" charset="0"/>
            </a:endParaRP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L. Ibagón, B. Caicedo, J. P. Villacreses and F. Yépez, "Modelling of washboard effect on unpaved roads experimental evidence on non-cohesive materials," </a:t>
            </a:r>
            <a:r>
              <a:rPr lang="en-GB" sz="2400" i="1" dirty="0">
                <a:effectLst/>
                <a:latin typeface="Times New Roman" panose="02020603050405020304" pitchFamily="18" charset="0"/>
                <a:ea typeface="Times New Roman" panose="02020603050405020304" pitchFamily="18" charset="0"/>
              </a:rPr>
              <a:t>Transportation Geotechnics, </a:t>
            </a:r>
            <a:r>
              <a:rPr lang="en-GB" sz="2400" dirty="0">
                <a:effectLst/>
                <a:latin typeface="Times New Roman" panose="02020603050405020304" pitchFamily="18" charset="0"/>
                <a:ea typeface="Times New Roman" panose="02020603050405020304" pitchFamily="18" charset="0"/>
              </a:rPr>
              <a:t>vol. 41, p. 101015, 2023. </a:t>
            </a:r>
          </a:p>
          <a:p>
            <a:pPr marL="457200" indent="-457200" eaLnBrk="1" hangingPunct="1">
              <a:buFont typeface="Arial" panose="020B0604020202020204" pitchFamily="34" charset="0"/>
              <a:buChar char="•"/>
            </a:pPr>
            <a:r>
              <a:rPr lang="en-GB" sz="2400" dirty="0">
                <a:effectLst/>
                <a:latin typeface="Times New Roman" panose="02020603050405020304" pitchFamily="18" charset="0"/>
                <a:ea typeface="Times New Roman" panose="02020603050405020304" pitchFamily="18" charset="0"/>
              </a:rPr>
              <a:t>M. Hodgson, P. Rizzo and S. J. Dickerson, "Wireless portable transducer for nondestructive evaluation applications based on highly nonlinear solitary waves," </a:t>
            </a:r>
            <a:r>
              <a:rPr lang="en-GB" sz="2400" i="1" dirty="0">
                <a:effectLst/>
                <a:latin typeface="Times New Roman" panose="02020603050405020304" pitchFamily="18" charset="0"/>
                <a:ea typeface="Times New Roman" panose="02020603050405020304" pitchFamily="18" charset="0"/>
              </a:rPr>
              <a:t>Measurement, </a:t>
            </a:r>
            <a:r>
              <a:rPr lang="en-GB" sz="2400" dirty="0">
                <a:effectLst/>
                <a:latin typeface="Times New Roman" panose="02020603050405020304" pitchFamily="18" charset="0"/>
                <a:ea typeface="Times New Roman" panose="02020603050405020304" pitchFamily="18" charset="0"/>
              </a:rPr>
              <a:t>vol. 214, p. 112760, 2023. </a:t>
            </a:r>
            <a:endParaRPr lang="en-US" sz="2400" dirty="0">
              <a:latin typeface="Times New Roman" panose="02020603050405020304" pitchFamily="18" charset="0"/>
              <a:cs typeface="Times New Roman" panose="02020603050405020304" pitchFamily="18" charset="0"/>
            </a:endParaRPr>
          </a:p>
        </p:txBody>
      </p:sp>
      <p:sp>
        <p:nvSpPr>
          <p:cNvPr id="27" name="Rectangle 31">
            <a:extLst>
              <a:ext uri="{FF2B5EF4-FFF2-40B4-BE49-F238E27FC236}">
                <a16:creationId xmlns:a16="http://schemas.microsoft.com/office/drawing/2014/main" id="{5A176666-B64A-D27E-1FD7-8B3229835F98}"/>
              </a:ext>
            </a:extLst>
          </p:cNvPr>
          <p:cNvSpPr/>
          <p:nvPr/>
        </p:nvSpPr>
        <p:spPr>
          <a:xfrm>
            <a:off x="12855575" y="23210874"/>
            <a:ext cx="11770157" cy="749995"/>
          </a:xfrm>
          <a:prstGeom prst="rect">
            <a:avLst/>
          </a:prstGeom>
          <a:solidFill>
            <a:srgbClr val="C5CCD5"/>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3200" b="1" dirty="0">
                <a:solidFill>
                  <a:schemeClr val="tx1"/>
                </a:solidFill>
                <a:latin typeface="Arial" panose="020B0604020202020204" pitchFamily="34" charset="0"/>
                <a:cs typeface="Arial" panose="020B0604020202020204" pitchFamily="34" charset="0"/>
              </a:rPr>
              <a:t>REFERENCES</a:t>
            </a:r>
          </a:p>
        </p:txBody>
      </p:sp>
      <mc:AlternateContent xmlns:mc="http://schemas.openxmlformats.org/markup-compatibility/2006">
        <mc:Choice xmlns:a14="http://schemas.microsoft.com/office/drawing/2010/main" Requires="a14">
          <p:sp>
            <p:nvSpPr>
              <p:cNvPr id="28" name="Text Box 189">
                <a:extLst>
                  <a:ext uri="{FF2B5EF4-FFF2-40B4-BE49-F238E27FC236}">
                    <a16:creationId xmlns:a16="http://schemas.microsoft.com/office/drawing/2014/main" id="{6F2B3636-8765-D57B-6A51-FDCF7FFF5D7A}"/>
                  </a:ext>
                </a:extLst>
              </p:cNvPr>
              <p:cNvSpPr txBox="1">
                <a:spLocks noChangeArrowheads="1"/>
              </p:cNvSpPr>
              <p:nvPr/>
            </p:nvSpPr>
            <p:spPr bwMode="auto">
              <a:xfrm>
                <a:off x="16752327" y="9873919"/>
                <a:ext cx="7873405" cy="6363501"/>
              </a:xfrm>
              <a:prstGeom prst="rect">
                <a:avLst/>
              </a:prstGeom>
              <a:solidFill>
                <a:schemeClr val="bg1"/>
              </a:solidFill>
              <a:ln w="12700">
                <a:solidFill>
                  <a:srgbClr val="294D6D"/>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solidFill>
                      <a:schemeClr val="bg1"/>
                    </a:solidFill>
                    <a:latin typeface="Times New Roman" panose="02020603050405020304" pitchFamily="18" charset="0"/>
                    <a:cs typeface="Times New Roman" panose="02020603050405020304" pitchFamily="18" charset="0"/>
                  </a:rPr>
                  <a:t>Click here to insert your Abstract text. Type it in or copy and pa</a:t>
                </a:r>
              </a:p>
              <a:p>
                <a:pPr algn="ctr" eaLnBrk="1" hangingPunct="1"/>
                <a:r>
                  <a:rPr lang="en-US" sz="3000" b="1" dirty="0">
                    <a:latin typeface="Times New Roman" panose="02020603050405020304" pitchFamily="18" charset="0"/>
                    <a:cs typeface="Times New Roman" panose="02020603050405020304" pitchFamily="18" charset="0"/>
                  </a:rPr>
                  <a:t>Hertz Contact Law + K term:</a:t>
                </a:r>
              </a:p>
              <a:p>
                <a:pPr algn="ctr" eaLnBrk="1" hangingPunct="1"/>
                <a:endParaRPr lang="en-US" sz="3000" b="1" dirty="0">
                  <a:latin typeface="Times New Roman" panose="02020603050405020304" pitchFamily="18" charset="0"/>
                  <a:cs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r>
                        <a:rPr lang="en-US" sz="3000" i="1" smtClean="0">
                          <a:effectLst/>
                          <a:latin typeface="Cambria Math" panose="02040503050406030204" pitchFamily="18" charset="0"/>
                          <a:ea typeface="Times New Roman" panose="02020603050405020304" pitchFamily="18" charset="0"/>
                          <a:cs typeface="Times New Roman" panose="02020603050405020304" pitchFamily="18" charset="0"/>
                        </a:rPr>
                        <m:t>𝐹</m:t>
                      </m:r>
                      <m:r>
                        <a:rPr lang="en-US" sz="30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3000">
                          <a:effectLst/>
                          <a:latin typeface="Cambria Math" panose="02040503050406030204" pitchFamily="18" charset="0"/>
                          <a:ea typeface="Times New Roman" panose="02020603050405020304" pitchFamily="18" charset="0"/>
                          <a:cs typeface="Times New Roman" panose="02020603050405020304" pitchFamily="18" charset="0"/>
                        </a:rPr>
                        <m:t>K</m:t>
                      </m:r>
                      <m:r>
                        <a:rPr lang="en-US" sz="3000">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3000" i="1">
                              <a:effectLst/>
                              <a:latin typeface="Cambria Math" panose="02040503050406030204" pitchFamily="18" charset="0"/>
                            </a:rPr>
                          </m:ctrlPr>
                        </m:fPr>
                        <m:num>
                          <m:r>
                            <a:rPr lang="en-US" sz="3000">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3000">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en-US" sz="30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3000" i="1">
                              <a:effectLst/>
                              <a:latin typeface="Cambria Math" panose="02040503050406030204" pitchFamily="18" charset="0"/>
                            </a:rPr>
                          </m:ctrlPr>
                        </m:s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3000" i="1">
                              <a:effectLst/>
                              <a:latin typeface="Cambria Math" panose="02040503050406030204" pitchFamily="18" charset="0"/>
                            </a:rPr>
                          </m:ctrlPr>
                        </m:s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1/2</m:t>
                          </m:r>
                        </m:sup>
                      </m:s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3000" i="1">
                              <a:effectLst/>
                              <a:latin typeface="Cambria Math" panose="02040503050406030204" pitchFamily="18" charset="0"/>
                            </a:rPr>
                          </m:ctrlPr>
                        </m:s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3/2</m:t>
                          </m:r>
                        </m:sup>
                      </m:sSup>
                    </m:oMath>
                  </m:oMathPara>
                </a14:m>
                <a:endParaRPr lang="en-US" sz="3000" dirty="0">
                  <a:solidFill>
                    <a:schemeClr val="bg1"/>
                  </a:solidFill>
                  <a:latin typeface="Times New Roman" panose="02020603050405020304" pitchFamily="18" charset="0"/>
                  <a:cs typeface="Times New Roman" panose="02020603050405020304" pitchFamily="18" charset="0"/>
                </a:endParaRPr>
              </a:p>
              <a:p>
                <a:pPr eaLnBrk="1" hangingPunct="1"/>
                <a:endParaRPr lang="en-US" sz="3000" dirty="0">
                  <a:solidFill>
                    <a:schemeClr val="bg1"/>
                  </a:solidFill>
                  <a:latin typeface="Times New Roman" panose="02020603050405020304" pitchFamily="18" charset="0"/>
                  <a:cs typeface="Times New Roman" panose="02020603050405020304" pitchFamily="18" charset="0"/>
                </a:endParaRPr>
              </a:p>
              <a:p>
                <a:pPr eaLnBrk="1" hangingPunct="1"/>
                <a:endParaRPr lang="en-US" sz="3000" dirty="0">
                  <a:solidFill>
                    <a:schemeClr val="bg1"/>
                  </a:solidFill>
                  <a:latin typeface="Times New Roman" panose="02020603050405020304" pitchFamily="18" charset="0"/>
                  <a:cs typeface="Times New Roman" panose="02020603050405020304" pitchFamily="18" charset="0"/>
                </a:endParaRPr>
              </a:p>
              <a:p>
                <a:pPr algn="ctr" eaLnBrk="1" hangingPunct="1"/>
                <a:r>
                  <a:rPr lang="en-US" sz="3000" b="1" dirty="0">
                    <a:latin typeface="Times New Roman" panose="02020603050405020304" pitchFamily="18" charset="0"/>
                    <a:cs typeface="Times New Roman" panose="02020603050405020304" pitchFamily="18" charset="0"/>
                  </a:rPr>
                  <a:t>Equivalent Young modulus (E*):</a:t>
                </a:r>
              </a:p>
              <a:p>
                <a:pPr eaLnBrk="1" hangingPunct="1"/>
                <a:endParaRPr lang="en-US" sz="3200" dirty="0">
                  <a:solidFill>
                    <a:schemeClr val="bg1"/>
                  </a:solidFill>
                  <a:latin typeface="Times New Roman" panose="02020603050405020304" pitchFamily="18" charset="0"/>
                  <a:cs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f>
                        <m:fPr>
                          <m:ctrlPr>
                            <a:rPr lang="es-EC" sz="3000" i="1" smtClean="0">
                              <a:effectLst/>
                              <a:latin typeface="Cambria Math" panose="02040503050406030204" pitchFamily="18" charset="0"/>
                            </a:rPr>
                          </m:ctrlPr>
                        </m:fPr>
                        <m:num>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s-EC" sz="3000" i="1">
                                  <a:effectLst/>
                                  <a:latin typeface="Cambria Math" panose="02040503050406030204" pitchFamily="18" charset="0"/>
                                </a:rPr>
                              </m:ctrlPr>
                            </m:s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sup>
                          </m:sSup>
                        </m:den>
                      </m:f>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3000" i="1">
                              <a:effectLst/>
                              <a:latin typeface="Cambria Math" panose="02040503050406030204" pitchFamily="18" charset="0"/>
                            </a:rPr>
                          </m:ctrlPr>
                        </m:fPr>
                        <m:num>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EC" sz="3000" i="1">
                                  <a:effectLst/>
                                  <a:latin typeface="Cambria Math" panose="02040503050406030204" pitchFamily="18" charset="0"/>
                                </a:rPr>
                              </m:ctrlPr>
                            </m:sSub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s-EC" sz="3000" i="1">
                                  <a:effectLst/>
                                  <a:latin typeface="Cambria Math" panose="02040503050406030204" pitchFamily="18" charset="0"/>
                                </a:rPr>
                              </m:ctrlPr>
                            </m:sSub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C" sz="3000" i="1">
                              <a:effectLst/>
                              <a:latin typeface="Cambria Math" panose="02040503050406030204" pitchFamily="18" charset="0"/>
                            </a:rPr>
                          </m:ctrlPr>
                        </m:fPr>
                        <m:num>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EC" sz="3000" i="1">
                                  <a:effectLst/>
                                  <a:latin typeface="Cambria Math" panose="02040503050406030204" pitchFamily="18" charset="0"/>
                                </a:rPr>
                              </m:ctrlPr>
                            </m:sSubSup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s-EC" sz="3000" i="1">
                                  <a:effectLst/>
                                  <a:latin typeface="Cambria Math" panose="02040503050406030204" pitchFamily="18" charset="0"/>
                                </a:rPr>
                              </m:ctrlPr>
                            </m:sSubPr>
                            <m:e>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30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oMath>
                  </m:oMathPara>
                </a14:m>
                <a:endParaRPr lang="en-US" sz="3000" dirty="0">
                  <a:solidFill>
                    <a:schemeClr val="bg1"/>
                  </a:solidFill>
                  <a:latin typeface="Times New Roman" panose="02020603050405020304" pitchFamily="18" charset="0"/>
                  <a:cs typeface="Times New Roman" panose="02020603050405020304" pitchFamily="18" charset="0"/>
                </a:endParaRPr>
              </a:p>
              <a:p>
                <a:pPr eaLnBrk="1" hangingPunct="1"/>
                <a:endParaRPr lang="en-US" sz="1800" dirty="0">
                  <a:solidFill>
                    <a:schemeClr val="bg1"/>
                  </a:solidFill>
                  <a:latin typeface="Times New Roman" panose="02020603050405020304" pitchFamily="18" charset="0"/>
                  <a:cs typeface="Times New Roman" panose="02020603050405020304" pitchFamily="18" charset="0"/>
                </a:endParaRPr>
              </a:p>
            </p:txBody>
          </p:sp>
        </mc:Choice>
        <mc:Fallback>
          <p:sp>
            <p:nvSpPr>
              <p:cNvPr id="28" name="Text Box 189">
                <a:extLst>
                  <a:ext uri="{FF2B5EF4-FFF2-40B4-BE49-F238E27FC236}">
                    <a16:creationId xmlns:a16="http://schemas.microsoft.com/office/drawing/2014/main" id="{6F2B3636-8765-D57B-6A51-FDCF7FFF5D7A}"/>
                  </a:ext>
                </a:extLst>
              </p:cNvPr>
              <p:cNvSpPr txBox="1">
                <a:spLocks noRot="1" noChangeAspect="1" noMove="1" noResize="1" noEditPoints="1" noAdjustHandles="1" noChangeArrowheads="1" noChangeShapeType="1" noTextEdit="1"/>
              </p:cNvSpPr>
              <p:nvPr/>
            </p:nvSpPr>
            <p:spPr bwMode="auto">
              <a:xfrm>
                <a:off x="16752327" y="9873919"/>
                <a:ext cx="7873405" cy="6363501"/>
              </a:xfrm>
              <a:prstGeom prst="rect">
                <a:avLst/>
              </a:prstGeom>
              <a:blipFill>
                <a:blip r:embed="rId3"/>
                <a:stretch>
                  <a:fillRect l="-965"/>
                </a:stretch>
              </a:blipFill>
              <a:ln w="12700">
                <a:solidFill>
                  <a:srgbClr val="294D6D"/>
                </a:solidFill>
              </a:ln>
              <a:effectLst/>
            </p:spPr>
            <p:txBody>
              <a:bodyPr/>
              <a:lstStyle/>
              <a:p>
                <a:r>
                  <a:rPr lang="es-EC">
                    <a:noFill/>
                  </a:rPr>
                  <a:t> </a:t>
                </a:r>
              </a:p>
            </p:txBody>
          </p:sp>
        </mc:Fallback>
      </mc:AlternateContent>
      <p:pic>
        <p:nvPicPr>
          <p:cNvPr id="53" name="Marcador de contenido 6">
            <a:extLst>
              <a:ext uri="{FF2B5EF4-FFF2-40B4-BE49-F238E27FC236}">
                <a16:creationId xmlns:a16="http://schemas.microsoft.com/office/drawing/2014/main" id="{55C502B7-E5DF-845D-7818-C6BA8DAB0D6B}"/>
              </a:ext>
            </a:extLst>
          </p:cNvPr>
          <p:cNvPicPr>
            <a:picLocks noChangeAspect="1"/>
          </p:cNvPicPr>
          <p:nvPr/>
        </p:nvPicPr>
        <p:blipFill rotWithShape="1">
          <a:blip r:embed="rId4"/>
          <a:srcRect r="22669"/>
          <a:stretch/>
        </p:blipFill>
        <p:spPr>
          <a:xfrm>
            <a:off x="12961372" y="10715013"/>
            <a:ext cx="3446900" cy="2587413"/>
          </a:xfrm>
          <a:prstGeom prst="rect">
            <a:avLst/>
          </a:prstGeom>
        </p:spPr>
      </p:pic>
      <p:pic>
        <p:nvPicPr>
          <p:cNvPr id="54" name="Marcador de contenido 7">
            <a:extLst>
              <a:ext uri="{FF2B5EF4-FFF2-40B4-BE49-F238E27FC236}">
                <a16:creationId xmlns:a16="http://schemas.microsoft.com/office/drawing/2014/main" id="{E28C524C-2525-80AC-C7DF-166E1953593F}"/>
              </a:ext>
            </a:extLst>
          </p:cNvPr>
          <p:cNvPicPr>
            <a:picLocks noChangeAspect="1"/>
          </p:cNvPicPr>
          <p:nvPr/>
        </p:nvPicPr>
        <p:blipFill>
          <a:blip r:embed="rId5"/>
          <a:stretch>
            <a:fillRect/>
          </a:stretch>
        </p:blipFill>
        <p:spPr>
          <a:xfrm>
            <a:off x="12964218" y="13291571"/>
            <a:ext cx="3446901" cy="2587413"/>
          </a:xfrm>
          <a:prstGeom prst="rect">
            <a:avLst/>
          </a:prstGeom>
        </p:spPr>
      </p:pic>
      <p:sp>
        <p:nvSpPr>
          <p:cNvPr id="55" name="Rectangle 31">
            <a:extLst>
              <a:ext uri="{FF2B5EF4-FFF2-40B4-BE49-F238E27FC236}">
                <a16:creationId xmlns:a16="http://schemas.microsoft.com/office/drawing/2014/main" id="{F0C628E0-06E3-51A3-D1CC-C8764ECFC2F6}"/>
              </a:ext>
            </a:extLst>
          </p:cNvPr>
          <p:cNvSpPr/>
          <p:nvPr/>
        </p:nvSpPr>
        <p:spPr>
          <a:xfrm>
            <a:off x="574240" y="9876052"/>
            <a:ext cx="16178085" cy="521753"/>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Abaqus model assembly</a:t>
            </a:r>
          </a:p>
        </p:txBody>
      </p:sp>
      <p:sp>
        <p:nvSpPr>
          <p:cNvPr id="56" name="Rectangle 31">
            <a:extLst>
              <a:ext uri="{FF2B5EF4-FFF2-40B4-BE49-F238E27FC236}">
                <a16:creationId xmlns:a16="http://schemas.microsoft.com/office/drawing/2014/main" id="{F2A8177F-85C9-2401-4B7F-A1694EABEEE7}"/>
              </a:ext>
            </a:extLst>
          </p:cNvPr>
          <p:cNvSpPr/>
          <p:nvPr/>
        </p:nvSpPr>
        <p:spPr>
          <a:xfrm>
            <a:off x="16752327" y="9876052"/>
            <a:ext cx="7873405" cy="521753"/>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s-EC"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Unified Coefficient Analysis</a:t>
            </a:r>
            <a:r>
              <a:rPr lang="es-EC" sz="2800" dirty="0">
                <a:solidFill>
                  <a:schemeClr val="tx1"/>
                </a:solidFill>
                <a:effectLst/>
                <a:latin typeface="Times New Roman" panose="02020603050405020304" pitchFamily="18" charset="0"/>
                <a:cs typeface="Times New Roman" panose="02020603050405020304" pitchFamily="18" charset="0"/>
              </a:rPr>
              <a:t> </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2" name="Imagen 1">
            <a:extLst>
              <a:ext uri="{FF2B5EF4-FFF2-40B4-BE49-F238E27FC236}">
                <a16:creationId xmlns:a16="http://schemas.microsoft.com/office/drawing/2014/main" id="{BE9AEEFA-20EC-6FDA-5A45-8FF8195D4E08}"/>
              </a:ext>
            </a:extLst>
          </p:cNvPr>
          <p:cNvPicPr>
            <a:picLocks noChangeAspect="1"/>
          </p:cNvPicPr>
          <p:nvPr/>
        </p:nvPicPr>
        <p:blipFill>
          <a:blip r:embed="rId6"/>
          <a:stretch>
            <a:fillRect/>
          </a:stretch>
        </p:blipFill>
        <p:spPr>
          <a:xfrm>
            <a:off x="903173" y="11380800"/>
            <a:ext cx="7772400" cy="4037069"/>
          </a:xfrm>
          <a:prstGeom prst="rect">
            <a:avLst/>
          </a:prstGeom>
        </p:spPr>
      </p:pic>
      <p:graphicFrame>
        <p:nvGraphicFramePr>
          <p:cNvPr id="8" name="Gráfico 7">
            <a:extLst>
              <a:ext uri="{FF2B5EF4-FFF2-40B4-BE49-F238E27FC236}">
                <a16:creationId xmlns:a16="http://schemas.microsoft.com/office/drawing/2014/main" id="{48404955-7AF7-3DBE-F7BF-865C9B977D0D}"/>
              </a:ext>
            </a:extLst>
          </p:cNvPr>
          <p:cNvGraphicFramePr>
            <a:graphicFrameLocks/>
          </p:cNvGraphicFramePr>
          <p:nvPr>
            <p:extLst>
              <p:ext uri="{D42A27DB-BD31-4B8C-83A1-F6EECF244321}">
                <p14:modId xmlns:p14="http://schemas.microsoft.com/office/powerpoint/2010/main" val="4125448016"/>
              </p:ext>
            </p:extLst>
          </p:nvPr>
        </p:nvGraphicFramePr>
        <p:xfrm>
          <a:off x="1187113" y="18010586"/>
          <a:ext cx="10672208" cy="32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4" name="Gráfico 13">
            <a:extLst>
              <a:ext uri="{FF2B5EF4-FFF2-40B4-BE49-F238E27FC236}">
                <a16:creationId xmlns:a16="http://schemas.microsoft.com/office/drawing/2014/main" id="{19C75DDD-76F2-5DB8-E576-DC126D383408}"/>
              </a:ext>
            </a:extLst>
          </p:cNvPr>
          <p:cNvGraphicFramePr>
            <a:graphicFrameLocks/>
          </p:cNvGraphicFramePr>
          <p:nvPr>
            <p:extLst>
              <p:ext uri="{D42A27DB-BD31-4B8C-83A1-F6EECF244321}">
                <p14:modId xmlns:p14="http://schemas.microsoft.com/office/powerpoint/2010/main" val="3601190282"/>
              </p:ext>
            </p:extLst>
          </p:nvPr>
        </p:nvGraphicFramePr>
        <p:xfrm>
          <a:off x="1123217" y="22144376"/>
          <a:ext cx="10800000" cy="32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7" name="Chart 1">
            <a:extLst>
              <a:ext uri="{FF2B5EF4-FFF2-40B4-BE49-F238E27FC236}">
                <a16:creationId xmlns:a16="http://schemas.microsoft.com/office/drawing/2014/main" id="{08C35A38-2E2C-904A-B67A-FE953E730B06}"/>
              </a:ext>
            </a:extLst>
          </p:cNvPr>
          <p:cNvGraphicFramePr/>
          <p:nvPr>
            <p:extLst>
              <p:ext uri="{D42A27DB-BD31-4B8C-83A1-F6EECF244321}">
                <p14:modId xmlns:p14="http://schemas.microsoft.com/office/powerpoint/2010/main" val="2357146326"/>
              </p:ext>
            </p:extLst>
          </p:nvPr>
        </p:nvGraphicFramePr>
        <p:xfrm>
          <a:off x="1187113" y="26318698"/>
          <a:ext cx="10800000" cy="3240000"/>
        </p:xfrm>
        <a:graphic>
          <a:graphicData uri="http://schemas.openxmlformats.org/drawingml/2006/chart">
            <c:chart xmlns:c="http://schemas.openxmlformats.org/drawingml/2006/chart" xmlns:r="http://schemas.openxmlformats.org/officeDocument/2006/relationships" r:id="rId9"/>
          </a:graphicData>
        </a:graphic>
      </p:graphicFrame>
      <p:sp>
        <p:nvSpPr>
          <p:cNvPr id="60" name="Text Placeholder 5">
            <a:extLst>
              <a:ext uri="{FF2B5EF4-FFF2-40B4-BE49-F238E27FC236}">
                <a16:creationId xmlns:a16="http://schemas.microsoft.com/office/drawing/2014/main" id="{E4954239-968D-95F6-7A4E-9EC4DE87D3E6}"/>
              </a:ext>
            </a:extLst>
          </p:cNvPr>
          <p:cNvSpPr txBox="1"/>
          <p:nvPr/>
        </p:nvSpPr>
        <p:spPr>
          <a:xfrm>
            <a:off x="574241" y="30640711"/>
            <a:ext cx="19339611" cy="1243417"/>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defTabSz="1088410" fontAlgn="base">
              <a:spcBef>
                <a:spcPct val="0"/>
              </a:spcBef>
              <a:spcAft>
                <a:spcPct val="0"/>
              </a:spcAft>
            </a:pPr>
            <a:r>
              <a:rPr lang="en-US" altLang="es-CO" sz="2800" b="1" dirty="0">
                <a:solidFill>
                  <a:schemeClr val="bg1"/>
                </a:solidFill>
                <a:latin typeface="Arial" panose="020B0604020202020204" pitchFamily="34" charset="0"/>
                <a:cs typeface="Arial" panose="020B0604020202020204" pitchFamily="34" charset="0"/>
              </a:rPr>
              <a:t>Department of Civil Engineering</a:t>
            </a:r>
          </a:p>
          <a:p>
            <a:r>
              <a:rPr lang="en-US" altLang="es-CO" sz="2400" dirty="0">
                <a:solidFill>
                  <a:schemeClr val="bg1"/>
                </a:solidFill>
                <a:latin typeface="Times New Roman" panose="02020603050405020304" pitchFamily="18" charset="0"/>
                <a:cs typeface="Times New Roman" panose="02020603050405020304" pitchFamily="18" charset="0"/>
              </a:rPr>
              <a:t>Diego de Robles, Quito, Ecuador - Phone: (593) (</a:t>
            </a:r>
            <a:r>
              <a:rPr lang="es-EC" sz="2400" dirty="0">
                <a:solidFill>
                  <a:schemeClr val="bg1"/>
                </a:solidFill>
                <a:latin typeface="Times New Roman" panose="02020603050405020304" pitchFamily="18" charset="0"/>
                <a:cs typeface="Times New Roman" panose="02020603050405020304" pitchFamily="18" charset="0"/>
              </a:rPr>
              <a:t>02) 297-1700</a:t>
            </a:r>
            <a:r>
              <a:rPr lang="en-US" altLang="es-CO" sz="2400" dirty="0">
                <a:solidFill>
                  <a:schemeClr val="bg1"/>
                </a:solidFill>
                <a:latin typeface="Times New Roman" panose="02020603050405020304" pitchFamily="18" charset="0"/>
                <a:cs typeface="Times New Roman" panose="02020603050405020304" pitchFamily="18" charset="0"/>
              </a:rPr>
              <a:t>  </a:t>
            </a:r>
          </a:p>
          <a:p>
            <a:pPr defTabSz="1088410" fontAlgn="base">
              <a:spcBef>
                <a:spcPct val="0"/>
              </a:spcBef>
            </a:pPr>
            <a:r>
              <a:rPr lang="en-US" altLang="es-CO" sz="2400" dirty="0">
                <a:solidFill>
                  <a:schemeClr val="bg1"/>
                </a:solidFill>
                <a:latin typeface="Times New Roman" panose="02020603050405020304" pitchFamily="18" charset="0"/>
                <a:cs typeface="Times New Roman" panose="02020603050405020304" pitchFamily="18" charset="0"/>
              </a:rPr>
              <a:t>Email: </a:t>
            </a:r>
            <a:r>
              <a:rPr lang="es-EC" sz="2000" dirty="0">
                <a:solidFill>
                  <a:schemeClr val="bg1"/>
                </a:solidFill>
                <a:effectLst/>
                <a:latin typeface="Times New Roman" panose="02020603050405020304" pitchFamily="18" charset="0"/>
                <a:ea typeface="Times New Roman" panose="02020603050405020304" pitchFamily="18" charset="0"/>
              </a:rPr>
              <a:t>jvillacreses@usfq.edu.ec; </a:t>
            </a:r>
            <a:r>
              <a:rPr lang="es-EC" sz="2000" dirty="0">
                <a:solidFill>
                  <a:schemeClr val="bg1"/>
                </a:solidFill>
                <a:latin typeface="Times New Roman" panose="02020603050405020304" pitchFamily="18" charset="0"/>
                <a:ea typeface="Times New Roman" panose="02020603050405020304" pitchFamily="18" charset="0"/>
              </a:rPr>
              <a:t>bcaicedo@uniandes.edu.co; </a:t>
            </a:r>
            <a:r>
              <a:rPr lang="es-EC" sz="2000" dirty="0">
                <a:solidFill>
                  <a:schemeClr val="bg1"/>
                </a:solidFill>
                <a:effectLst/>
                <a:latin typeface="Times New Roman" panose="02020603050405020304" pitchFamily="18" charset="0"/>
                <a:ea typeface="Times New Roman" panose="02020603050405020304" pitchFamily="18" charset="0"/>
              </a:rPr>
              <a:t>psalvarado@estud.usfq.edu.ec; </a:t>
            </a:r>
            <a:r>
              <a:rPr lang="es-MX" sz="2000" dirty="0">
                <a:solidFill>
                  <a:schemeClr val="bg1"/>
                </a:solidFill>
                <a:effectLst/>
                <a:latin typeface="Times New Roman" panose="02020603050405020304" pitchFamily="18" charset="0"/>
                <a:ea typeface="Times New Roman" panose="02020603050405020304" pitchFamily="18" charset="0"/>
              </a:rPr>
              <a:t>mjtorres@estud.usfq.edu.ec</a:t>
            </a:r>
            <a:r>
              <a:rPr lang="es-EC" sz="2000" dirty="0">
                <a:solidFill>
                  <a:schemeClr val="bg1"/>
                </a:solidFill>
                <a:effectLst/>
                <a:latin typeface="Times New Roman" panose="02020603050405020304" pitchFamily="18" charset="0"/>
                <a:ea typeface="Times New Roman" panose="02020603050405020304" pitchFamily="18" charset="0"/>
              </a:rPr>
              <a:t>; jjaramillomaldonado@estud.usfq.edu.ec</a:t>
            </a:r>
            <a:endParaRPr lang="es-CO" altLang="es-CO" sz="1100" dirty="0">
              <a:latin typeface="Arial" pitchFamily="34" charset="0"/>
              <a:cs typeface="Arial" pitchFamily="34" charset="0"/>
            </a:endParaRPr>
          </a:p>
        </p:txBody>
      </p:sp>
      <p:sp>
        <p:nvSpPr>
          <p:cNvPr id="62" name="Rectangle 31">
            <a:extLst>
              <a:ext uri="{FF2B5EF4-FFF2-40B4-BE49-F238E27FC236}">
                <a16:creationId xmlns:a16="http://schemas.microsoft.com/office/drawing/2014/main" id="{08B4BD8F-1AD2-8C60-E001-841A838D235B}"/>
              </a:ext>
            </a:extLst>
          </p:cNvPr>
          <p:cNvSpPr/>
          <p:nvPr/>
        </p:nvSpPr>
        <p:spPr>
          <a:xfrm>
            <a:off x="574242" y="17282677"/>
            <a:ext cx="11770158" cy="540000"/>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Material modeling optimization</a:t>
            </a:r>
          </a:p>
        </p:txBody>
      </p:sp>
      <p:sp>
        <p:nvSpPr>
          <p:cNvPr id="63" name="Rectangle 31">
            <a:extLst>
              <a:ext uri="{FF2B5EF4-FFF2-40B4-BE49-F238E27FC236}">
                <a16:creationId xmlns:a16="http://schemas.microsoft.com/office/drawing/2014/main" id="{C69EFBA9-2CFA-095C-250F-CB6E91FAB6E1}"/>
              </a:ext>
            </a:extLst>
          </p:cNvPr>
          <p:cNvSpPr/>
          <p:nvPr/>
        </p:nvSpPr>
        <p:spPr>
          <a:xfrm>
            <a:off x="574242" y="21421093"/>
            <a:ext cx="11770158" cy="540000"/>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Thickness modeling optimization</a:t>
            </a:r>
          </a:p>
        </p:txBody>
      </p:sp>
      <p:sp>
        <p:nvSpPr>
          <p:cNvPr id="64" name="Rectangle 31">
            <a:extLst>
              <a:ext uri="{FF2B5EF4-FFF2-40B4-BE49-F238E27FC236}">
                <a16:creationId xmlns:a16="http://schemas.microsoft.com/office/drawing/2014/main" id="{5658D219-469F-8DA8-0410-CFB7E17608E9}"/>
              </a:ext>
            </a:extLst>
          </p:cNvPr>
          <p:cNvSpPr/>
          <p:nvPr/>
        </p:nvSpPr>
        <p:spPr>
          <a:xfrm>
            <a:off x="574240" y="25559509"/>
            <a:ext cx="11770157" cy="540000"/>
          </a:xfrm>
          <a:prstGeom prst="rect">
            <a:avLst/>
          </a:prstGeom>
          <a:solidFill>
            <a:srgbClr val="E7EBEE"/>
          </a:solidFill>
          <a:ln>
            <a:solidFill>
              <a:srgbClr val="294D6D"/>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s-EC" sz="2400" b="1" i="0" u="none" strike="noStrike" dirty="0">
                <a:solidFill>
                  <a:srgbClr val="000000"/>
                </a:solidFill>
                <a:effectLst/>
                <a:latin typeface="Times New Roman" panose="02020603050405020304" pitchFamily="18" charset="0"/>
                <a:cs typeface="Times New Roman" panose="02020603050405020304" pitchFamily="18" charset="0"/>
              </a:rPr>
              <a:t>Comparison of Hertz Equation with and without the Derived K Factor</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3078" name="Picture 6" descr="Imagen institucional | Facultad de Educación | Uniandes">
            <a:extLst>
              <a:ext uri="{FF2B5EF4-FFF2-40B4-BE49-F238E27FC236}">
                <a16:creationId xmlns:a16="http://schemas.microsoft.com/office/drawing/2014/main" id="{B5C0516E-35D5-F9E0-4CBC-9D682901533F}"/>
              </a:ext>
            </a:extLst>
          </p:cNvPr>
          <p:cNvPicPr>
            <a:picLocks noChangeAspect="1" noChangeArrowheads="1"/>
          </p:cNvPicPr>
          <p:nvPr/>
        </p:nvPicPr>
        <p:blipFill rotWithShape="1">
          <a:blip r:embed="rId10">
            <a:lum bright="70000" contrast="-70000"/>
            <a:alphaModFix/>
            <a:extLst>
              <a:ext uri="{BEBA8EAE-BF5A-486C-A8C5-ECC9F3942E4B}">
                <a14:imgProps xmlns:a14="http://schemas.microsoft.com/office/drawing/2010/main">
                  <a14:imgLayer r:embed="rId11">
                    <a14:imgEffect>
                      <a14:artisticPhotocopy/>
                    </a14:imgEffect>
                  </a14:imgLayer>
                </a14:imgProps>
              </a:ext>
              <a:ext uri="{28A0092B-C50C-407E-A947-70E740481C1C}">
                <a14:useLocalDpi xmlns:a14="http://schemas.microsoft.com/office/drawing/2010/main" val="0"/>
              </a:ext>
            </a:extLst>
          </a:blip>
          <a:srcRect r="42749" b="20193"/>
          <a:stretch/>
        </p:blipFill>
        <p:spPr bwMode="auto">
          <a:xfrm>
            <a:off x="20927319" y="30696128"/>
            <a:ext cx="3950533" cy="1188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USFQ Logo PNG Vector (AI) Free Download">
            <a:extLst>
              <a:ext uri="{FF2B5EF4-FFF2-40B4-BE49-F238E27FC236}">
                <a16:creationId xmlns:a16="http://schemas.microsoft.com/office/drawing/2014/main" id="{3FDD3CB2-3D3D-367E-5BA3-9DBC775BE865}"/>
              </a:ext>
            </a:extLst>
          </p:cNvPr>
          <p:cNvPicPr>
            <a:picLocks noChangeAspect="1" noChangeArrowheads="1"/>
          </p:cNvPicPr>
          <p:nvPr/>
        </p:nvPicPr>
        <p:blipFill>
          <a:blip r:embed="rId12">
            <a:lum bright="70000" contrast="-70000"/>
            <a:alphaModFix/>
            <a:extLst>
              <a:ext uri="{BEBA8EAE-BF5A-486C-A8C5-ECC9F3942E4B}">
                <a14:imgProps xmlns:a14="http://schemas.microsoft.com/office/drawing/2010/main">
                  <a14:imgLayer r:embed="rId13">
                    <a14:imgEffect>
                      <a14:artisticPhotocopy/>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8729958" y="30500784"/>
            <a:ext cx="1875234" cy="173771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3">
            <a:extLst>
              <a:ext uri="{FF2B5EF4-FFF2-40B4-BE49-F238E27FC236}">
                <a16:creationId xmlns:a16="http://schemas.microsoft.com/office/drawing/2014/main" id="{A06318F1-40B4-1A9C-252F-6460A604FBDB}"/>
              </a:ext>
            </a:extLst>
          </p:cNvPr>
          <p:cNvSpPr>
            <a:spLocks/>
          </p:cNvSpPr>
          <p:nvPr/>
        </p:nvSpPr>
        <p:spPr>
          <a:xfrm>
            <a:off x="-8896" y="0"/>
            <a:ext cx="25199980" cy="4488873"/>
          </a:xfrm>
          <a:prstGeom prst="rect">
            <a:avLst/>
          </a:prstGeom>
          <a:solidFill>
            <a:srgbClr val="294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92"/>
          </a:p>
        </p:txBody>
      </p:sp>
      <p:sp>
        <p:nvSpPr>
          <p:cNvPr id="66" name="Text Placeholder 5">
            <a:extLst>
              <a:ext uri="{FF2B5EF4-FFF2-40B4-BE49-F238E27FC236}">
                <a16:creationId xmlns:a16="http://schemas.microsoft.com/office/drawing/2014/main" id="{EC13811B-1714-7D0F-909F-BA1962EA6FAA}"/>
              </a:ext>
            </a:extLst>
          </p:cNvPr>
          <p:cNvSpPr txBox="1"/>
          <p:nvPr/>
        </p:nvSpPr>
        <p:spPr>
          <a:xfrm>
            <a:off x="799843" y="121732"/>
            <a:ext cx="23582502" cy="221957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022157">
              <a:lnSpc>
                <a:spcPct val="150000"/>
              </a:lnSpc>
              <a:spcBef>
                <a:spcPct val="20000"/>
              </a:spcBef>
              <a:defRPr/>
            </a:pPr>
            <a:r>
              <a:rPr lang="en-GB" sz="4400" b="1" dirty="0">
                <a:solidFill>
                  <a:schemeClr val="bg1"/>
                </a:solidFill>
                <a:latin typeface="Arial" panose="020B0604020202020204" pitchFamily="34" charset="0"/>
                <a:cs typeface="Arial" panose="020B0604020202020204" pitchFamily="34" charset="0"/>
              </a:rPr>
              <a:t>Optimizing Young's Modulus Measurement on Soft Soils: Enhancing Nonlinear Solitary Wave Propagation Device with a PLA Plate for Minimizing Plastic Deformation</a:t>
            </a:r>
            <a:endParaRPr lang="es-EC" sz="4400" b="1" dirty="0">
              <a:solidFill>
                <a:schemeClr val="bg1"/>
              </a:solidFill>
              <a:latin typeface="Arial" panose="020B0604020202020204" pitchFamily="34" charset="0"/>
              <a:cs typeface="Arial" panose="020B0604020202020204" pitchFamily="34" charset="0"/>
            </a:endParaRPr>
          </a:p>
        </p:txBody>
      </p:sp>
      <p:sp>
        <p:nvSpPr>
          <p:cNvPr id="67" name="Text Placeholder 5">
            <a:extLst>
              <a:ext uri="{FF2B5EF4-FFF2-40B4-BE49-F238E27FC236}">
                <a16:creationId xmlns:a16="http://schemas.microsoft.com/office/drawing/2014/main" id="{F992999A-B78C-A033-0702-0F88F657A46E}"/>
              </a:ext>
            </a:extLst>
          </p:cNvPr>
          <p:cNvSpPr txBox="1"/>
          <p:nvPr/>
        </p:nvSpPr>
        <p:spPr>
          <a:xfrm>
            <a:off x="4830875" y="2524594"/>
            <a:ext cx="15138909" cy="1625060"/>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s-EC" sz="2400" b="1" dirty="0">
                <a:solidFill>
                  <a:schemeClr val="bg1"/>
                </a:solidFill>
                <a:latin typeface="Times New Roman" panose="02020603050405020304" pitchFamily="18" charset="0"/>
                <a:cs typeface="Times New Roman" panose="02020603050405020304" pitchFamily="18" charset="0"/>
              </a:rPr>
              <a:t>Pablo Alvarado </a:t>
            </a:r>
            <a:r>
              <a:rPr lang="es-EC" sz="2400" b="1" baseline="30000" dirty="0">
                <a:solidFill>
                  <a:schemeClr val="bg1"/>
                </a:solidFill>
                <a:latin typeface="Times New Roman" panose="02020603050405020304" pitchFamily="18" charset="0"/>
                <a:cs typeface="Times New Roman" panose="02020603050405020304" pitchFamily="18" charset="0"/>
              </a:rPr>
              <a:t>1</a:t>
            </a:r>
            <a:r>
              <a:rPr lang="es-EC" sz="2400" b="1" dirty="0">
                <a:solidFill>
                  <a:schemeClr val="bg1"/>
                </a:solidFill>
                <a:latin typeface="Times New Roman" panose="02020603050405020304" pitchFamily="18" charset="0"/>
                <a:cs typeface="Times New Roman" panose="02020603050405020304" pitchFamily="18" charset="0"/>
              </a:rPr>
              <a:t>, Bernardo Caicedo </a:t>
            </a:r>
            <a:r>
              <a:rPr lang="es-EC" sz="2400" b="1" baseline="30000" dirty="0">
                <a:solidFill>
                  <a:schemeClr val="bg1"/>
                </a:solidFill>
                <a:latin typeface="Times New Roman" panose="02020603050405020304" pitchFamily="18" charset="0"/>
                <a:cs typeface="Times New Roman" panose="02020603050405020304" pitchFamily="18" charset="0"/>
              </a:rPr>
              <a:t>2</a:t>
            </a:r>
            <a:r>
              <a:rPr lang="es-EC" sz="2400" b="1" dirty="0">
                <a:solidFill>
                  <a:schemeClr val="bg1"/>
                </a:solidFill>
                <a:latin typeface="Times New Roman" panose="02020603050405020304" pitchFamily="18" charset="0"/>
                <a:cs typeface="Times New Roman" panose="02020603050405020304" pitchFamily="18" charset="0"/>
              </a:rPr>
              <a:t>, María José Torres </a:t>
            </a:r>
            <a:r>
              <a:rPr lang="es-EC" sz="2400" b="1" baseline="30000" dirty="0">
                <a:solidFill>
                  <a:schemeClr val="bg1"/>
                </a:solidFill>
                <a:latin typeface="Times New Roman" panose="02020603050405020304" pitchFamily="18" charset="0"/>
                <a:cs typeface="Times New Roman" panose="02020603050405020304" pitchFamily="18" charset="0"/>
              </a:rPr>
              <a:t>1</a:t>
            </a:r>
            <a:r>
              <a:rPr lang="es-EC" sz="2400" b="1" dirty="0">
                <a:solidFill>
                  <a:schemeClr val="bg1"/>
                </a:solidFill>
                <a:latin typeface="Times New Roman" panose="02020603050405020304" pitchFamily="18" charset="0"/>
                <a:cs typeface="Times New Roman" panose="02020603050405020304" pitchFamily="18" charset="0"/>
              </a:rPr>
              <a:t>, Juan P. Villacreses </a:t>
            </a:r>
            <a:r>
              <a:rPr lang="es-EC" sz="2400" b="1" baseline="30000" dirty="0">
                <a:solidFill>
                  <a:schemeClr val="bg1"/>
                </a:solidFill>
                <a:latin typeface="Times New Roman" panose="02020603050405020304" pitchFamily="18" charset="0"/>
                <a:cs typeface="Times New Roman" panose="02020603050405020304" pitchFamily="18" charset="0"/>
              </a:rPr>
              <a:t>1</a:t>
            </a:r>
            <a:r>
              <a:rPr lang="es-EC" sz="2400" b="1" dirty="0">
                <a:solidFill>
                  <a:schemeClr val="bg1"/>
                </a:solidFill>
                <a:latin typeface="Times New Roman" panose="02020603050405020304" pitchFamily="18" charset="0"/>
                <a:cs typeface="Times New Roman" panose="02020603050405020304" pitchFamily="18" charset="0"/>
              </a:rPr>
              <a:t>, Juan Fernando Jaramillo </a:t>
            </a:r>
            <a:r>
              <a:rPr lang="es-EC" sz="2400" b="1" baseline="30000" dirty="0">
                <a:solidFill>
                  <a:schemeClr val="bg1"/>
                </a:solidFill>
                <a:latin typeface="Times New Roman" panose="02020603050405020304" pitchFamily="18" charset="0"/>
                <a:cs typeface="Times New Roman" panose="02020603050405020304" pitchFamily="18" charset="0"/>
              </a:rPr>
              <a:t>1</a:t>
            </a:r>
            <a:endParaRPr lang="es-EC" sz="2400" b="1" dirty="0">
              <a:solidFill>
                <a:schemeClr val="bg1"/>
              </a:solidFill>
              <a:latin typeface="Times New Roman" panose="02020603050405020304" pitchFamily="18" charset="0"/>
              <a:cs typeface="Times New Roman" panose="02020603050405020304" pitchFamily="18" charset="0"/>
            </a:endParaRPr>
          </a:p>
          <a:p>
            <a:pPr algn="ctr"/>
            <a:r>
              <a:rPr lang="es-EC" sz="2400" baseline="30000" dirty="0">
                <a:solidFill>
                  <a:schemeClr val="bg1"/>
                </a:solidFill>
                <a:latin typeface="Times New Roman" panose="02020603050405020304" pitchFamily="18" charset="0"/>
                <a:cs typeface="Times New Roman" panose="02020603050405020304" pitchFamily="18" charset="0"/>
              </a:rPr>
              <a:t>1 </a:t>
            </a:r>
            <a:r>
              <a:rPr lang="es-EC" sz="2400" dirty="0">
                <a:solidFill>
                  <a:schemeClr val="bg1"/>
                </a:solidFill>
                <a:latin typeface="Times New Roman" panose="02020603050405020304" pitchFamily="18" charset="0"/>
                <a:cs typeface="Times New Roman" panose="02020603050405020304" pitchFamily="18" charset="0"/>
              </a:rPr>
              <a:t>Colegio de Ciencias e Ingenierías, Universidad San Francisco de Quito</a:t>
            </a:r>
            <a:br>
              <a:rPr lang="es-EC" sz="2400" dirty="0">
                <a:solidFill>
                  <a:schemeClr val="bg1"/>
                </a:solidFill>
                <a:latin typeface="Times New Roman" panose="02020603050405020304" pitchFamily="18" charset="0"/>
                <a:cs typeface="Times New Roman" panose="02020603050405020304" pitchFamily="18" charset="0"/>
              </a:rPr>
            </a:br>
            <a:r>
              <a:rPr lang="es-EC" sz="2400" dirty="0">
                <a:solidFill>
                  <a:schemeClr val="bg1"/>
                </a:solidFill>
                <a:latin typeface="Times New Roman" panose="02020603050405020304" pitchFamily="18" charset="0"/>
                <a:cs typeface="Times New Roman" panose="02020603050405020304" pitchFamily="18" charset="0"/>
              </a:rPr>
              <a:t>Interoceánica y Diego de Robles, Quito, Ecuador.</a:t>
            </a:r>
          </a:p>
          <a:p>
            <a:pPr algn="ctr"/>
            <a:r>
              <a:rPr lang="es-EC" sz="2400" baseline="30000" dirty="0">
                <a:solidFill>
                  <a:schemeClr val="bg1"/>
                </a:solidFill>
                <a:latin typeface="Times New Roman" panose="02020603050405020304" pitchFamily="18" charset="0"/>
                <a:cs typeface="Times New Roman" panose="02020603050405020304" pitchFamily="18" charset="0"/>
              </a:rPr>
              <a:t>2 </a:t>
            </a:r>
            <a:r>
              <a:rPr lang="es-EC" sz="2400" dirty="0">
                <a:solidFill>
                  <a:schemeClr val="bg1"/>
                </a:solidFill>
                <a:latin typeface="Times New Roman" panose="02020603050405020304" pitchFamily="18" charset="0"/>
                <a:cs typeface="Times New Roman" panose="02020603050405020304" pitchFamily="18" charset="0"/>
              </a:rPr>
              <a:t>Universidad de los Andes, Cr. 1 #18a, Bogotá, Colombia</a:t>
            </a:r>
          </a:p>
        </p:txBody>
      </p:sp>
      <p:grpSp>
        <p:nvGrpSpPr>
          <p:cNvPr id="3" name="Grupo 2">
            <a:extLst>
              <a:ext uri="{FF2B5EF4-FFF2-40B4-BE49-F238E27FC236}">
                <a16:creationId xmlns:a16="http://schemas.microsoft.com/office/drawing/2014/main" id="{0D0779E6-1997-0AD0-E9EC-7F12CE9E96A8}"/>
              </a:ext>
            </a:extLst>
          </p:cNvPr>
          <p:cNvGrpSpPr/>
          <p:nvPr/>
        </p:nvGrpSpPr>
        <p:grpSpPr>
          <a:xfrm>
            <a:off x="9233770" y="11008769"/>
            <a:ext cx="3166560" cy="4474700"/>
            <a:chOff x="-2811269" y="751796"/>
            <a:chExt cx="1836002" cy="2530897"/>
          </a:xfrm>
        </p:grpSpPr>
        <p:grpSp>
          <p:nvGrpSpPr>
            <p:cNvPr id="4" name="Grupo 3">
              <a:extLst>
                <a:ext uri="{FF2B5EF4-FFF2-40B4-BE49-F238E27FC236}">
                  <a16:creationId xmlns:a16="http://schemas.microsoft.com/office/drawing/2014/main" id="{D911DD00-C02F-AD6C-25F5-0198A012A2CF}"/>
                </a:ext>
              </a:extLst>
            </p:cNvPr>
            <p:cNvGrpSpPr/>
            <p:nvPr/>
          </p:nvGrpSpPr>
          <p:grpSpPr>
            <a:xfrm>
              <a:off x="-2811269" y="863493"/>
              <a:ext cx="1836002" cy="2419200"/>
              <a:chOff x="1664686" y="2672448"/>
              <a:chExt cx="1701881" cy="2419200"/>
            </a:xfrm>
          </p:grpSpPr>
          <p:sp>
            <p:nvSpPr>
              <p:cNvPr id="6" name="Cilindro 5">
                <a:extLst>
                  <a:ext uri="{FF2B5EF4-FFF2-40B4-BE49-F238E27FC236}">
                    <a16:creationId xmlns:a16="http://schemas.microsoft.com/office/drawing/2014/main" id="{66E998D6-58CA-C124-AFE3-D61E27E1A954}"/>
                  </a:ext>
                </a:extLst>
              </p:cNvPr>
              <p:cNvSpPr/>
              <p:nvPr/>
            </p:nvSpPr>
            <p:spPr>
              <a:xfrm>
                <a:off x="1664686" y="4140829"/>
                <a:ext cx="1701881" cy="950819"/>
              </a:xfrm>
              <a:prstGeom prst="can">
                <a:avLst>
                  <a:gd name="adj" fmla="val 31620"/>
                </a:avLst>
              </a:prstGeom>
              <a:pattFill prst="pct50">
                <a:fgClr>
                  <a:schemeClr val="tx1"/>
                </a:fgClr>
                <a:bgClr>
                  <a:schemeClr val="bg1"/>
                </a:bgClr>
              </a:patt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dirty="0"/>
              </a:p>
            </p:txBody>
          </p:sp>
          <p:sp>
            <p:nvSpPr>
              <p:cNvPr id="7" name="Elipse 6">
                <a:extLst>
                  <a:ext uri="{FF2B5EF4-FFF2-40B4-BE49-F238E27FC236}">
                    <a16:creationId xmlns:a16="http://schemas.microsoft.com/office/drawing/2014/main" id="{63DA2CE1-8FCD-B4D5-48DC-D0525A4477AC}"/>
                  </a:ext>
                </a:extLst>
              </p:cNvPr>
              <p:cNvSpPr/>
              <p:nvPr/>
            </p:nvSpPr>
            <p:spPr>
              <a:xfrm>
                <a:off x="2392440" y="3931013"/>
                <a:ext cx="286291" cy="313389"/>
              </a:xfrm>
              <a:prstGeom prst="ellipse">
                <a:avLst/>
              </a:prstGeom>
              <a:gradFill flip="none" rotWithShape="1">
                <a:gsLst>
                  <a:gs pos="17000">
                    <a:schemeClr val="bg2"/>
                  </a:gs>
                  <a:gs pos="56000">
                    <a:schemeClr val="bg2">
                      <a:lumMod val="75000"/>
                    </a:schemeClr>
                  </a:gs>
                  <a:gs pos="72000">
                    <a:schemeClr val="bg2">
                      <a:lumMod val="50000"/>
                    </a:schemeClr>
                  </a:gs>
                  <a:gs pos="90000">
                    <a:schemeClr val="bg2">
                      <a:lumMod val="25000"/>
                    </a:schemeClr>
                  </a:gs>
                </a:gsLst>
                <a:path path="circle">
                  <a:fillToRect r="100000" b="100000"/>
                </a:path>
                <a:tileRect/>
              </a:gradFill>
              <a:ln w="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dirty="0"/>
              </a:p>
            </p:txBody>
          </p:sp>
          <p:sp>
            <p:nvSpPr>
              <p:cNvPr id="9" name="Disco magnético 8">
                <a:extLst>
                  <a:ext uri="{FF2B5EF4-FFF2-40B4-BE49-F238E27FC236}">
                    <a16:creationId xmlns:a16="http://schemas.microsoft.com/office/drawing/2014/main" id="{8649B234-A801-C514-F268-EDFD1D9A036F}"/>
                  </a:ext>
                </a:extLst>
              </p:cNvPr>
              <p:cNvSpPr/>
              <p:nvPr/>
            </p:nvSpPr>
            <p:spPr>
              <a:xfrm>
                <a:off x="1946637" y="4224476"/>
                <a:ext cx="1145166" cy="125356"/>
              </a:xfrm>
              <a:prstGeom prst="flowChartMagneticDisk">
                <a:avLst/>
              </a:prstGeom>
              <a:pattFill prst="pct25">
                <a:fgClr>
                  <a:schemeClr val="bg2">
                    <a:lumMod val="25000"/>
                  </a:schemeClr>
                </a:fgClr>
                <a:bgClr>
                  <a:schemeClr val="bg2">
                    <a:lumMod val="75000"/>
                  </a:schemeClr>
                </a:bgClr>
              </a:patt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dirty="0"/>
              </a:p>
            </p:txBody>
          </p:sp>
          <p:sp>
            <p:nvSpPr>
              <p:cNvPr id="10" name="Elipse 9">
                <a:extLst>
                  <a:ext uri="{FF2B5EF4-FFF2-40B4-BE49-F238E27FC236}">
                    <a16:creationId xmlns:a16="http://schemas.microsoft.com/office/drawing/2014/main" id="{4217E0C7-807F-0259-72B0-42B31211F4CA}"/>
                  </a:ext>
                </a:extLst>
              </p:cNvPr>
              <p:cNvSpPr/>
              <p:nvPr/>
            </p:nvSpPr>
            <p:spPr>
              <a:xfrm>
                <a:off x="2392440" y="3617626"/>
                <a:ext cx="286291" cy="313389"/>
              </a:xfrm>
              <a:prstGeom prst="ellipse">
                <a:avLst/>
              </a:prstGeom>
              <a:gradFill flip="none" rotWithShape="1">
                <a:gsLst>
                  <a:gs pos="17000">
                    <a:schemeClr val="bg2"/>
                  </a:gs>
                  <a:gs pos="56000">
                    <a:schemeClr val="bg2">
                      <a:lumMod val="75000"/>
                    </a:schemeClr>
                  </a:gs>
                  <a:gs pos="72000">
                    <a:schemeClr val="bg2">
                      <a:lumMod val="50000"/>
                    </a:schemeClr>
                  </a:gs>
                  <a:gs pos="90000">
                    <a:schemeClr val="bg2">
                      <a:lumMod val="25000"/>
                    </a:schemeClr>
                  </a:gs>
                </a:gsLst>
                <a:path path="circle">
                  <a:fillToRect r="100000" b="100000"/>
                </a:path>
                <a:tileRect/>
              </a:gradFill>
              <a:ln w="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dirty="0"/>
              </a:p>
            </p:txBody>
          </p:sp>
          <p:sp>
            <p:nvSpPr>
              <p:cNvPr id="11" name="Elipse 10">
                <a:extLst>
                  <a:ext uri="{FF2B5EF4-FFF2-40B4-BE49-F238E27FC236}">
                    <a16:creationId xmlns:a16="http://schemas.microsoft.com/office/drawing/2014/main" id="{E351F5A0-4817-A719-BBFC-0E24490FDF6A}"/>
                  </a:ext>
                </a:extLst>
              </p:cNvPr>
              <p:cNvSpPr/>
              <p:nvPr/>
            </p:nvSpPr>
            <p:spPr>
              <a:xfrm>
                <a:off x="2392440" y="2990846"/>
                <a:ext cx="286291" cy="313389"/>
              </a:xfrm>
              <a:prstGeom prst="ellipse">
                <a:avLst/>
              </a:prstGeom>
              <a:gradFill flip="none" rotWithShape="1">
                <a:gsLst>
                  <a:gs pos="92000">
                    <a:schemeClr val="bg2">
                      <a:lumMod val="25000"/>
                    </a:schemeClr>
                  </a:gs>
                  <a:gs pos="16000">
                    <a:schemeClr val="bg2"/>
                  </a:gs>
                  <a:gs pos="56000">
                    <a:schemeClr val="bg2">
                      <a:lumMod val="75000"/>
                    </a:schemeClr>
                  </a:gs>
                  <a:gs pos="71000">
                    <a:schemeClr val="bg2">
                      <a:lumMod val="50000"/>
                    </a:schemeClr>
                  </a:gs>
                  <a:gs pos="90000">
                    <a:schemeClr val="bg2">
                      <a:lumMod val="25000"/>
                    </a:schemeClr>
                  </a:gs>
                </a:gsLst>
                <a:path path="circle">
                  <a:fillToRect r="100000" b="100000"/>
                </a:path>
                <a:tileRect/>
              </a:gradFill>
              <a:ln w="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dirty="0"/>
              </a:p>
            </p:txBody>
          </p:sp>
          <p:sp>
            <p:nvSpPr>
              <p:cNvPr id="18" name="Elipse 17">
                <a:extLst>
                  <a:ext uri="{FF2B5EF4-FFF2-40B4-BE49-F238E27FC236}">
                    <a16:creationId xmlns:a16="http://schemas.microsoft.com/office/drawing/2014/main" id="{9811627B-C664-BB23-7F23-B656D7370365}"/>
                  </a:ext>
                </a:extLst>
              </p:cNvPr>
              <p:cNvSpPr/>
              <p:nvPr/>
            </p:nvSpPr>
            <p:spPr>
              <a:xfrm>
                <a:off x="2392440" y="3304236"/>
                <a:ext cx="286291" cy="313389"/>
              </a:xfrm>
              <a:prstGeom prst="ellipse">
                <a:avLst/>
              </a:prstGeom>
              <a:gradFill flip="none" rotWithShape="1">
                <a:gsLst>
                  <a:gs pos="17000">
                    <a:schemeClr val="bg2"/>
                  </a:gs>
                  <a:gs pos="56000">
                    <a:schemeClr val="bg2">
                      <a:lumMod val="75000"/>
                    </a:schemeClr>
                  </a:gs>
                  <a:gs pos="72000">
                    <a:schemeClr val="bg2">
                      <a:lumMod val="50000"/>
                    </a:schemeClr>
                  </a:gs>
                  <a:gs pos="90000">
                    <a:schemeClr val="bg2">
                      <a:lumMod val="25000"/>
                    </a:schemeClr>
                  </a:gs>
                </a:gsLst>
                <a:path path="circle">
                  <a:fillToRect r="100000" b="100000"/>
                </a:path>
                <a:tileRect/>
              </a:gradFill>
              <a:ln w="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dirty="0"/>
              </a:p>
            </p:txBody>
          </p:sp>
          <p:sp>
            <p:nvSpPr>
              <p:cNvPr id="19" name="Elipse 18">
                <a:extLst>
                  <a:ext uri="{FF2B5EF4-FFF2-40B4-BE49-F238E27FC236}">
                    <a16:creationId xmlns:a16="http://schemas.microsoft.com/office/drawing/2014/main" id="{143CF767-FA71-9EF5-7375-39314E7CC6F3}"/>
                  </a:ext>
                </a:extLst>
              </p:cNvPr>
              <p:cNvSpPr/>
              <p:nvPr/>
            </p:nvSpPr>
            <p:spPr>
              <a:xfrm>
                <a:off x="2392440" y="2677455"/>
                <a:ext cx="286291" cy="313389"/>
              </a:xfrm>
              <a:prstGeom prst="ellipse">
                <a:avLst/>
              </a:prstGeom>
              <a:gradFill flip="none" rotWithShape="1">
                <a:gsLst>
                  <a:gs pos="17000">
                    <a:schemeClr val="accent3">
                      <a:lumMod val="40968"/>
                      <a:alpha val="0"/>
                    </a:schemeClr>
                  </a:gs>
                  <a:gs pos="56000">
                    <a:schemeClr val="accent3">
                      <a:lumMod val="89000"/>
                    </a:schemeClr>
                  </a:gs>
                  <a:gs pos="72000">
                    <a:schemeClr val="accent3">
                      <a:lumMod val="75000"/>
                    </a:schemeClr>
                  </a:gs>
                  <a:gs pos="90000">
                    <a:schemeClr val="accent3">
                      <a:lumMod val="61327"/>
                    </a:schemeClr>
                  </a:gs>
                </a:gsLst>
                <a:path path="circle">
                  <a:fillToRect r="100000" b="100000"/>
                </a:path>
                <a:tileRect/>
              </a:gradFill>
              <a:ln w="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dirty="0"/>
              </a:p>
            </p:txBody>
          </p:sp>
          <p:sp>
            <p:nvSpPr>
              <p:cNvPr id="20" name="Rectángulo 19">
                <a:extLst>
                  <a:ext uri="{FF2B5EF4-FFF2-40B4-BE49-F238E27FC236}">
                    <a16:creationId xmlns:a16="http://schemas.microsoft.com/office/drawing/2014/main" id="{C23DA3FF-84BD-F997-EE9C-BA7DDC833A3F}"/>
                  </a:ext>
                </a:extLst>
              </p:cNvPr>
              <p:cNvSpPr/>
              <p:nvPr/>
            </p:nvSpPr>
            <p:spPr>
              <a:xfrm>
                <a:off x="2329405" y="2681282"/>
                <a:ext cx="57258" cy="156341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a:p>
            </p:txBody>
          </p:sp>
          <p:sp>
            <p:nvSpPr>
              <p:cNvPr id="29" name="Rectángulo 28">
                <a:extLst>
                  <a:ext uri="{FF2B5EF4-FFF2-40B4-BE49-F238E27FC236}">
                    <a16:creationId xmlns:a16="http://schemas.microsoft.com/office/drawing/2014/main" id="{B44EFD96-A1DB-78B0-5A79-6125BD7F4A5D}"/>
                  </a:ext>
                </a:extLst>
              </p:cNvPr>
              <p:cNvSpPr/>
              <p:nvPr/>
            </p:nvSpPr>
            <p:spPr>
              <a:xfrm>
                <a:off x="2681899" y="2672448"/>
                <a:ext cx="57258" cy="156068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a:p>
            </p:txBody>
          </p:sp>
          <p:sp>
            <p:nvSpPr>
              <p:cNvPr id="30" name="Rectángulo 29">
                <a:extLst>
                  <a:ext uri="{FF2B5EF4-FFF2-40B4-BE49-F238E27FC236}">
                    <a16:creationId xmlns:a16="http://schemas.microsoft.com/office/drawing/2014/main" id="{5A30FA9E-4F9C-64FD-200D-ED39EAA7C923}"/>
                  </a:ext>
                </a:extLst>
              </p:cNvPr>
              <p:cNvSpPr/>
              <p:nvPr/>
            </p:nvSpPr>
            <p:spPr>
              <a:xfrm>
                <a:off x="2742326" y="2672448"/>
                <a:ext cx="171775" cy="1560680"/>
              </a:xfrm>
              <a:prstGeom prst="rect">
                <a:avLst/>
              </a:prstGeom>
              <a:solidFill>
                <a:schemeClr val="bg2">
                  <a:lumMod val="7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a:p>
            </p:txBody>
          </p:sp>
          <p:sp>
            <p:nvSpPr>
              <p:cNvPr id="31" name="Rectángulo 30">
                <a:extLst>
                  <a:ext uri="{FF2B5EF4-FFF2-40B4-BE49-F238E27FC236}">
                    <a16:creationId xmlns:a16="http://schemas.microsoft.com/office/drawing/2014/main" id="{93E4579B-0723-F5D9-A8F4-AB7484F682CF}"/>
                  </a:ext>
                </a:extLst>
              </p:cNvPr>
              <p:cNvSpPr/>
              <p:nvPr/>
            </p:nvSpPr>
            <p:spPr>
              <a:xfrm>
                <a:off x="2159209" y="2681099"/>
                <a:ext cx="177501" cy="1559660"/>
              </a:xfrm>
              <a:prstGeom prst="rect">
                <a:avLst/>
              </a:prstGeom>
              <a:solidFill>
                <a:schemeClr val="bg2">
                  <a:lumMod val="7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dirty="0"/>
              </a:p>
            </p:txBody>
          </p:sp>
          <p:sp>
            <p:nvSpPr>
              <p:cNvPr id="32" name="Rectángulo 31">
                <a:extLst>
                  <a:ext uri="{FF2B5EF4-FFF2-40B4-BE49-F238E27FC236}">
                    <a16:creationId xmlns:a16="http://schemas.microsoft.com/office/drawing/2014/main" id="{50E98754-6BD5-16A3-678D-042006581B20}"/>
                  </a:ext>
                </a:extLst>
              </p:cNvPr>
              <p:cNvSpPr/>
              <p:nvPr/>
            </p:nvSpPr>
            <p:spPr>
              <a:xfrm>
                <a:off x="2524664" y="4079700"/>
                <a:ext cx="799839" cy="443133"/>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a:p>
            </p:txBody>
          </p:sp>
        </p:grpSp>
        <p:sp>
          <p:nvSpPr>
            <p:cNvPr id="5" name="Rectángulo 4">
              <a:extLst>
                <a:ext uri="{FF2B5EF4-FFF2-40B4-BE49-F238E27FC236}">
                  <a16:creationId xmlns:a16="http://schemas.microsoft.com/office/drawing/2014/main" id="{0E9AD8B1-B715-42E5-1F4C-B1B40F6D7F9A}"/>
                </a:ext>
              </a:extLst>
            </p:cNvPr>
            <p:cNvSpPr/>
            <p:nvPr/>
          </p:nvSpPr>
          <p:spPr>
            <a:xfrm>
              <a:off x="-2423786" y="751796"/>
              <a:ext cx="1021738" cy="4218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sz="613"/>
            </a:p>
          </p:txBody>
        </p:sp>
      </p:grpSp>
    </p:spTree>
    <p:extLst>
      <p:ext uri="{BB962C8B-B14F-4D97-AF65-F5344CB8AC3E}">
        <p14:creationId xmlns:p14="http://schemas.microsoft.com/office/powerpoint/2010/main" val="158335695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439</TotalTime>
  <Words>1715</Words>
  <Application>Microsoft Macintosh PowerPoint</Application>
  <PresentationFormat>Personalizado</PresentationFormat>
  <Paragraphs>155</Paragraphs>
  <Slides>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Aptos</vt:lpstr>
      <vt:lpstr>Aptos Display</vt:lpstr>
      <vt:lpstr>Arial</vt:lpstr>
      <vt:lpstr>Cambria Math</vt:lpstr>
      <vt:lpstr>Times New Roman</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María José Torres Constante</dc:creator>
  <cp:lastModifiedBy>María José Torres Constante</cp:lastModifiedBy>
  <cp:revision>7</cp:revision>
  <dcterms:created xsi:type="dcterms:W3CDTF">2024-08-13T21:05:19Z</dcterms:created>
  <dcterms:modified xsi:type="dcterms:W3CDTF">2024-08-14T04:25:01Z</dcterms:modified>
</cp:coreProperties>
</file>