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pasar mas atras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Relationship Id="rId3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5.png"/><Relationship Id="rId3" Type="http://schemas.openxmlformats.org/officeDocument/2006/relationships/image" Target="../media/image0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7106" y="0"/>
            <a:ext cx="3913317" cy="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397" y="0"/>
            <a:ext cx="1593602" cy="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7106" y="0"/>
            <a:ext cx="3913317" cy="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397" y="0"/>
            <a:ext cx="1593602" cy="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999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999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52" name="Shape 252"/>
          <p:cNvSpPr txBox="1"/>
          <p:nvPr/>
        </p:nvSpPr>
        <p:spPr>
          <a:xfrm>
            <a:off x="646225" y="820850"/>
            <a:ext cx="7492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 y activities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• Existen dos maneras de definir un Fragment, normalmente elegimos una u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otra dependiendo de la forma en la que interactuemos con ellos: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• Estáticamente: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• Dinámicamente: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807650" y="1912450"/>
            <a:ext cx="4802999" cy="10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 </a:t>
            </a:r>
            <a:r>
              <a:rPr b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"com.example.SomethingFragment"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"@+id/fragment"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506425" y="3414275"/>
            <a:ext cx="5558099" cy="148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FragmentManager fragmentManager = getFragmentManager()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FragmentTransaction fragmentTransaction = fragmentManager.beginTransaction();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SomethingFragment fragment =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SomethingFragment();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fragmentTransaction.add(R.id.fragment_something, fragment);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fragmentTransaction.commit();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1301150" y="1240025"/>
            <a:ext cx="5815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 y activities</a:t>
            </a:r>
          </a:p>
          <a:p>
            <a:pPr lvl="0" rtl="0" algn="just">
              <a:lnSpc>
                <a:spcPct val="115000"/>
              </a:lnSpc>
              <a:spcBef>
                <a:spcPts val="1000"/>
              </a:spcBef>
              <a:buNone/>
            </a:pPr>
            <a:r>
              <a:rPr lang="es"/>
              <a:t>•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Los fragments están preparados para aparecer en diferentes activities, pero también pueden comunicarse con el activity contenedor a través de Callbacks:</a:t>
            </a:r>
          </a:p>
          <a:p>
            <a:pPr lvl="0" rtl="0" algn="just">
              <a:lnSpc>
                <a:spcPct val="115000"/>
              </a:lnSpc>
              <a:spcBef>
                <a:spcPts val="100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El fragment crea una Interfaz que debe de implementar el Activity.</a:t>
            </a:r>
          </a:p>
          <a:p>
            <a:pPr lvl="0" rtl="0" algn="just">
              <a:lnSpc>
                <a:spcPct val="115000"/>
              </a:lnSpc>
              <a:spcBef>
                <a:spcPts val="100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El Fragment en su función de onAttach inicializa el Listener.</a:t>
            </a:r>
          </a:p>
          <a:p>
            <a:pPr lvl="0" rtl="0" algn="just">
              <a:lnSpc>
                <a:spcPct val="115000"/>
              </a:lnSpc>
              <a:spcBef>
                <a:spcPts val="100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Por último solo tendremos que llamar a la función del listener para que se ejecute en el Activity contenedor.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1694125" y="619050"/>
            <a:ext cx="30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Un ejemplo sería el siguiente: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76350" y="1405950"/>
            <a:ext cx="7265399" cy="350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class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FragmentA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OnSelectedListener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onArticleSelected(Uri articleUri);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onAttach(Activity activity)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.onAttach(activity);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mListener = (OnSelectedListener) activity;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(ClassCastException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ClassCastException(activity.toString() + 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debe implementar OnSelectedListener"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itemSelected(Article item){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mListener.onArticleSelected(item.getUri())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98250" y="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1131600" y="1467075"/>
            <a:ext cx="6880800" cy="316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• Puesto que los fragments se muestra, se ocultan y se apilan. Para ello necesitamos gestionarlo con la clase FragmentManager, a la que podemos acceder con el método getFragmentManager() en el activity.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• Una vez que tengamos el FragmentManager podemos iniciar una transacción para colocar un fragment: beginTransaction();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• Después sustituimos el fragment en el contendor: transaction.replace(R.id.fragment_container, newFragment);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• Si queremos que el fragment actual se almacene en la pila, y volvamos a el pulsando el botón de Atrás debemos llamar a la función: addToBackStack()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• Para que todos los cambios se apliquen por último se usa commit().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Transición entre Fragments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855800" y="681150"/>
            <a:ext cx="7204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• Un ejemplo de un cambio de fragment: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21725" y="1336075"/>
            <a:ext cx="6549599" cy="1301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 newFragment =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ExampleFragment();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FragmentTransaction transaction = getFragmentManager().beginTransaction();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transaction.replace(R.id.fragment_container, newFragment);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transaction.addToBackStack(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s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 este caso null es la etiqueta del fragment almacenado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transaction.commit();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55800" y="2089225"/>
            <a:ext cx="671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Para la gestión de Fragments tenemos métodos en FragmentManager que se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encargan de obtenerlos de la pila. Se usan findFragmentById() y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findFragmentByTag().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 Pager	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11275" y="1047900"/>
            <a:ext cx="7623599" cy="165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Android nos proporciona un widget que se suele conocer como “vista de deslizamiento horizontal”, esta vista nos permite ir cargando fragments y pasar de uno a otro realizando un deslizamiento horizontal hacia la derecha o izquierda.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la implementación de esta widget deberemos de generar la dependencia de la librería v.4 de android.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Cada uno de los Fragments del ViewPager, tendrán su propia lógica de funcionalidad e Interfaz.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viewPager tendra un adaptador para ir indicando el fragment a mostrar.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A continuación exponemos un ejemplo.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 Pager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27900" y="890725"/>
            <a:ext cx="8313300" cy="5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primer punto a realizar es implementar el widget en el XML de la Activity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991025" y="1502000"/>
            <a:ext cx="3789899" cy="33008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&lt;?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 version=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"1.0"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encoding=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"utf-8"</a:t>
            </a:r>
            <a:r>
              <a:rPr i="1"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RelativeLayout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"http://schemas.android.com/tools"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:context=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".MainActivity"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android.support.v4.view.ViewPager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"@+id/pager"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"300dp"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:layout_below=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"@+id/txt"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E4E4FF"/>
                </a:highlight>
                <a:latin typeface="Roboto"/>
                <a:ea typeface="Roboto"/>
                <a:cs typeface="Roboto"/>
                <a:sym typeface="Roboto"/>
              </a:rPr>
              <a:t>TextView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"@+id/txt"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:text=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"Hello World!"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RelativeLayout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52150" y="1257625"/>
            <a:ext cx="1659299" cy="2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activity_main.xml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ViewPager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76050" y="1615525"/>
            <a:ext cx="8391900" cy="21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Una vez declarado el widget en el xml, deberemos de crear la variable ViewPager y setearle un adaptador, en el caso de los Fragments podemos utilizar: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FragmentPagerAdapter: Esta clase la llamamos cuando tenemos un numero determinado de Fragments a cargar en la IU. El Fragment Manager mantiene en memoria los Fragments para que el cambio entre ellos sea más Agil.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FragmentStagePagerAdapter: Este adapter se hace necesario cuando existe un gran número de Fragments en el View-Pager o es indeterminado. Android ira destruyendo los Fragments que no esten a la vista y reducirá el consumo de memoria.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Este adapter se compone de: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Constructor. Necesario para implementar el FragmentManager.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getCount(): metodo para indicar la cantidad de Fragments que tendrá el pager.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getPageTitle: método para obtener el title de la ActionBar de cada uno de los Fragments.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getItem: método para indicar que fragment debe de cargarse en el ViewPager.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Por lo tanto, Deberemos de Crear la Clase Adapter como Clase Java nueva o como inner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ViewPager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96350" y="340575"/>
            <a:ext cx="7029599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Por lo tanto, Deberemos de Crear la Clase Adapter como Clase Java nueva o como inner class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279250" y="1082825"/>
            <a:ext cx="4130399" cy="395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PagerAdapter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FragmentPagerAdapter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PagerAdapter(FragmentManager fm)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(fm);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 getItem(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arg0)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switch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(arg0)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new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FragmentUno();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new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FragmentDos();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new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FragmentTres();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null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int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getCount()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19175" y="899450"/>
            <a:ext cx="8304599" cy="5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Como observaremos de la clase anterior, estamos gestionando un ViewPager de 3 Fragments. Por lo que deberemos de tener 3 Fragments con sus layouts. A continuación exponemos uno de los Fragments.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2724575" y="1580600"/>
            <a:ext cx="4436100" cy="344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FragmentUno 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FragmentUno()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i="1" lang="es" sz="12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Required empty public constructor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2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2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onCreateView(LayoutInflater inflater, ViewGroup container,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Bundle savedInstanceState)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i="1" lang="es" sz="12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Inflate the layout for this fragment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2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inflater.inflate(R.layout.</a:t>
            </a:r>
            <a:r>
              <a:rPr b="1" i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fragment_uno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container, 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36075" y="681150"/>
            <a:ext cx="65406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/>
              <a:t>Fragments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Un Fragment es un fragmento de un layout que contiene una o varias vistas. Estas se encapsulan en un fragment para que puedan ser reutilizadas, porque se requieren diferentes instancias o por limpieza de código.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Podemos ver un fragment como una especie de sub activity que podemos reutilizar en diferentes activities.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Al dividir el layout en Fragments podemos modificar la apariencia de la Activity en ejecución y guardar los cambios en una pila para poder recuperarlos.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Los fragments sólo pueden existir dentro de una activity.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Debemos diseñar los fragments de forma modular y reutilizable.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454100" y="960575"/>
            <a:ext cx="8313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Y para finalizar. En la Activity y una vez tenemos el witged, el adaptador y los fragments, Deberemos de setear el Adapter al ViewPager.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515000" y="1580600"/>
            <a:ext cx="4366199" cy="32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MainActivity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AppCompatActivity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ViewPager </a:t>
            </a:r>
            <a:r>
              <a:rPr b="1" lang="es" sz="11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pager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 void 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onCreate(Bundle savedInstanceState)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.onCreate(savedInstanceState);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setContentView(R.layout.</a:t>
            </a:r>
            <a:r>
              <a:rPr b="1" i="1" lang="es" sz="11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activity_main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ViewPager pager=(ViewPager) findViewById(R.id.</a:t>
            </a:r>
            <a:r>
              <a:rPr b="1" i="1" lang="es" sz="11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pager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PagerAdapter adapter=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PagerAdapter(getSupportFragmentManager()) 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pager.setAdapter(adapter);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00" name="Shape 200"/>
          <p:cNvSpPr txBox="1"/>
          <p:nvPr/>
        </p:nvSpPr>
        <p:spPr>
          <a:xfrm>
            <a:off x="1040100" y="995525"/>
            <a:ext cx="6942900" cy="379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fragments se introdujeron con Android 3.0 (API level 11). El motivo fue principalmente para soportar de forma dinámica y flexible diseños de interfaz para pantallas grandes como las tablets.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 utilizar pantallas con más espacio es más fácil poder combinar e intercambiar partes de la interfaz. Los fragments permiten crear diseños complejos y poder realizar cambios en la jerarquía de vistas.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 dividir el layout en diferentes fragmentos podemos modificar la apariencia de la activity en ejecución y conservar dichos cambios en pilas que son manejadas por la activity.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debe diseñar cada fragment como un componente modular y reutilizable de una activity. De esta forma cada fragment contará con su propio layout y su propio comportamiento.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697800" y="1143950"/>
            <a:ext cx="7551899" cy="3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Hay diferentes aproximaciones a la hora de utilizar fragments: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pueden utilizar muchas activities con algún fragment específico para ciertas zonas de la interfaz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pueden utilizar pocas activities con muchos fragments.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Algunos motivos por los cuales se deberían utilizar fragments son: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Cuando existan diferentes layouts para portrait y landscape.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Cuando se quiera tener una pila de retroceso precisa que solo cambie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 de la interfaz.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Cuando una parte de la interfaz se repite a lo largo de varias activities.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Cuando se necesite una interfaz dinámica.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1655800" y="541425"/>
            <a:ext cx="5333999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• Es de gran utilidad para adaptar aplicaciones a tablet teniendo en cuenta el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siguiente concepto: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00" y="1858262"/>
            <a:ext cx="5334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22" name="Shape 222"/>
          <p:cNvSpPr txBox="1"/>
          <p:nvPr/>
        </p:nvSpPr>
        <p:spPr>
          <a:xfrm>
            <a:off x="686200" y="1241175"/>
            <a:ext cx="7837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Fragment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Para crear un fragment debemos declarar una clase que extienda a Fragment.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clase Fragment tiene código parecido al de un Activity, contiene métodos como onCreate(), onStart(), onPause(), and onStop().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De hecho, si estas adaptando una aplicación al uso de fragments se puede simplificar en gran medida usando estos métodos.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• Pero la clase fragment no sólo tiene estos métodos, tiene muchos más que de forma similar a un activity siguen un ciclo de vida que veremos a continuación.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29" name="Shape 229"/>
          <p:cNvSpPr txBox="1"/>
          <p:nvPr/>
        </p:nvSpPr>
        <p:spPr>
          <a:xfrm>
            <a:off x="507600" y="1327350"/>
            <a:ext cx="800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fragments también se usan para diálogos, listas y pantallas de ajustes, para ello se extienden otras clases que a su vez extienden de fragment.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DialogFragment: Muestra un diálogo, se pueden usar o no fragments, el uso de ellos permite al activity situar el diálogo a la cola para poder volver a el aunque se haya descartado.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ListFragment: Dibuja una lista de elementos, gestionados con un adapter.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PreferenceFragment: Enseña un activity de ajustes que se puede diseñar fácilmente desde un recurso.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Todos estos fragment que son para cierta funcionalidad son convenientes cuando queremos repetir un diálogo, una lista o unos ajustes en diferentes lugares de una aplicación.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36" name="Shape 236"/>
          <p:cNvSpPr txBox="1"/>
          <p:nvPr/>
        </p:nvSpPr>
        <p:spPr>
          <a:xfrm>
            <a:off x="174650" y="532800"/>
            <a:ext cx="38772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/>
              <a:t>Ciclo de vida en fragments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Solemos sobreescribir los siguientes métodos: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onCreate(): El sistema llama a esta función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cuando se crea el fragment, aquí debemos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declarar e inicializar todo aquello que se quiera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mantener cuando el fragment se pause y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continúe.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onCreateView(): Es la función que se usa para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dibujar los elementos del fragment. Además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debe devolver una Vista que contenga todas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las vistas.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• onPause(): Se ejecuta con la primera indicación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de que el usuario está abandonando el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fragment, aunque no significa que se vaya 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destruir.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73" y="1065375"/>
            <a:ext cx="4224449" cy="37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FRAGMENTS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44" name="Shape 244"/>
          <p:cNvSpPr txBox="1"/>
          <p:nvPr/>
        </p:nvSpPr>
        <p:spPr>
          <a:xfrm>
            <a:off x="1162650" y="-122275"/>
            <a:ext cx="6697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Ciclo de vida en fragments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• En el método onCreateView() deberemos cargar la interfaz del Fragment, esto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lo podemos hacer cargando un layout XML mediante el objeto LayoutInflater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que nos proporciona el método.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05550" y="1999775"/>
            <a:ext cx="6732899" cy="2165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class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ExampleFragment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Fragment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onCreateView(LayoutInflater inflater, ViewGroup container,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Bundle savedInstanceState)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Inflate the layout for this fragment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inflater.inflate(R.layout.example_fragment, container,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