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1.jpg"/><Relationship Id="rId5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913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RECYCLERVIEW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nuevo listview de Android Lollipop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91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RECYCLERVIEW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0" y="3278276"/>
            <a:ext cx="7640850" cy="14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619700" y="876100"/>
            <a:ext cx="7640999" cy="22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Según la definición de Android Developers, RecyclerView es un widget más avanzado y flexible que un ListView.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RecyclerView es un contenedor, en donde las vistas se reciclan para mostrar los datos de una manera más eficiente, gracias al patron ViewHolder.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RecyclerView permite configurar las vistas, mediante un LayoutManager, con lo cual nos permitira organizarlas en vertical (como un listView), en grid (GridView) o grid Stagged.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RecyclerView nos obliga a utilizar el patron View Holder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9138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RECYCLERVIEW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/>
              <a:t>Especificaciones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83" name="Shape 83"/>
          <p:cNvSpPr txBox="1"/>
          <p:nvPr/>
        </p:nvSpPr>
        <p:spPr>
          <a:xfrm>
            <a:off x="452200" y="810150"/>
            <a:ext cx="8016599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Para la construcción de un Recycler View deberemos de utilizar principalmente: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 clase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RecyclerView.Adapter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: este es el adapatador entre los datos y la representación gráfica de los mismos. Deberemos extender nuestra clase adaptadora a RecyclerView.Adapter, la cual nos generará los métodos a implementar: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OnCreateViewHolder: Este método se encarga de instanciar los objetos del View Holder a utilizar para la construccion de un objeto.</a:t>
            </a:r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OnBindViewHolder: método que actualizará los datos y realiza la gestión del reciclado de vistas.</a:t>
            </a:r>
          </a:p>
          <a:p>
            <a:pPr indent="-228600" lvl="1" marL="914400" rtl="0" algn="just">
              <a:lnSpc>
                <a:spcPct val="115000"/>
              </a:lnSpc>
              <a:spcBef>
                <a:spcPts val="0"/>
              </a:spcBef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OnItemCount: método que nos indica el número total de vistas creadas.</a:t>
            </a: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RecyclerView.ViewHolder: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esta clase se encarga de implementar el patrón ViewHolder. Reutiliza layouts ya cargados y así nos evitamos tener que generar tantos layouts o vistas como objetos haya.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913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RECYCLERVIEW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/>
              <a:t>Especificaciones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90" name="Shape 90"/>
          <p:cNvSpPr txBox="1"/>
          <p:nvPr/>
        </p:nvSpPr>
        <p:spPr>
          <a:xfrm>
            <a:off x="678275" y="960875"/>
            <a:ext cx="7530899" cy="6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LayoutManager: Clase encargada de la representación de la representación del DataSet. Material Desing actualmente nos ofrece 3 posibilidades: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575" y="1836950"/>
            <a:ext cx="1181700" cy="20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500" y="1817462"/>
            <a:ext cx="1131823" cy="199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6550" y="1723899"/>
            <a:ext cx="1023986" cy="20159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752525" y="3872787"/>
            <a:ext cx="18758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/>
              <a:t>LINEARLAYOUTMANAGER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464720" y="3852925"/>
            <a:ext cx="17399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/>
              <a:t>GRIDLAYOUTMANAGER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5546137" y="3739875"/>
            <a:ext cx="27035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/>
              <a:t>STAGGEREDGRIDLAYOUTMANAGER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814050" y="4286250"/>
            <a:ext cx="7394999" cy="63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ItemDecoration: Clase que nos permitirá agregar, entre otras funciones, lineas separadoras entre vistas.</a:t>
            </a:r>
          </a:p>
          <a:p>
            <a:pPr indent="-228600" lvl="0" marL="457200" rtl="0" algn="just">
              <a:spcBef>
                <a:spcPts val="0"/>
              </a:spcBef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ItemAnimator: Clase que nos permite animar los items del RecyclerView.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913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RECYCLERVIEW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/>
              <a:t>Implementacion</a:t>
            </a: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104" name="Shape 104"/>
          <p:cNvSpPr txBox="1"/>
          <p:nvPr/>
        </p:nvSpPr>
        <p:spPr>
          <a:xfrm>
            <a:off x="478775" y="879450"/>
            <a:ext cx="8044800" cy="121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RecyclerView se encuentra a partir del api 21, pero Android developers generó la librería de compatibilidad para apis inferiores.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Roboto"/>
              <a:buAutoNum type="arabicParenR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Para poder utilizar RecyclerView deberemos, por lo tanto, generar la dependencia a nivel del gradle/app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1946100" y="3255750"/>
            <a:ext cx="4399200" cy="1482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android.support.v7.widget.RecyclerView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s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e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"@+id/my_recycler_view"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e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e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:layout_below=</a:t>
            </a:r>
            <a:r>
              <a:rPr b="1" lang="e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"@id/imglogo"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1100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:layout_marginTop=</a:t>
            </a:r>
            <a:r>
              <a:rPr b="1" lang="es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"10dp" </a:t>
            </a:r>
            <a:r>
              <a:rPr lang="es" sz="1100"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707350" y="2356350"/>
            <a:ext cx="78162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2) A continuación deberemos de colocar el contenedor Recycler en el layout donde queremos que se muestre la lista.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913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RECYCLERVIEW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113" name="Shape 113"/>
          <p:cNvSpPr txBox="1"/>
          <p:nvPr/>
        </p:nvSpPr>
        <p:spPr>
          <a:xfrm>
            <a:off x="515225" y="1004250"/>
            <a:ext cx="7920599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4) Una vez creado el contenedor en el layout. Deberemos de generar un layout nuevo, en este layout deberemos de generar los items que android ira inflando como vistas.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309875" y="1596025"/>
            <a:ext cx="5990699" cy="34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"1.0"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encoding=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i="1"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s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RelativeLayout 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"10dp"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:layout_marginBottom=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"10dp"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"vertical"</a:t>
            </a: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s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"@+id/img_btn_home"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:layout_centerHorizontal=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"true"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:src=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"@drawable/unaImagen" </a:t>
            </a: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es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"@+id/txt_btn_home"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:layout_centerHorizontal=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"true"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"5dp"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:layout_below=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"@+id/img_btn_home"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" sz="9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"TITLE" </a:t>
            </a: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s" sz="9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RelativeLayout</a:t>
            </a:r>
            <a:r>
              <a:rPr lang="es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913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RecyclerView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121" name="Shape 121"/>
          <p:cNvSpPr txBox="1"/>
          <p:nvPr/>
        </p:nvSpPr>
        <p:spPr>
          <a:xfrm>
            <a:off x="497775" y="815987"/>
            <a:ext cx="7868099" cy="95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3) Ahora, deberemos generar la clase ViewHolder. Esta es una clase java y extiende de RecyclerView.ViewHolder. En ella deberemos de referenciar los widgets que hemos creado en nuestro layout item.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1240025" y="1563125"/>
            <a:ext cx="6252599" cy="32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class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ViewHolder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extends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RecyclerView.ViewHolder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implements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View.OnClickListener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ImageView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TextView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ViewHolder(View itemView)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(itemView);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 (ImageView) itemView.findViewById(R.id.</a:t>
            </a:r>
            <a:r>
              <a:rPr b="1" i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img_btn_home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 (TextView) itemView.findViewById(R.id.</a:t>
            </a:r>
            <a:r>
              <a:rPr b="1" i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txt_btn_home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itemView.setOnClickListener(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8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void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onClick(View v)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mItenClickListener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!=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null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mItenClickListener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.onItemClick(v, getPosition());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br>
              <a:rPr lang="es" sz="800">
                <a:latin typeface="Roboto"/>
                <a:ea typeface="Roboto"/>
                <a:cs typeface="Roboto"/>
                <a:sym typeface="Roboto"/>
              </a:rPr>
            </a:br>
            <a:r>
              <a:rPr lang="es" sz="800">
                <a:latin typeface="Roboto"/>
                <a:ea typeface="Roboto"/>
                <a:cs typeface="Roboto"/>
                <a:sym typeface="Roboto"/>
              </a:rPr>
              <a:t>   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913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RecyclerView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Implementación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129" name="Shape 129"/>
          <p:cNvSpPr txBox="1"/>
          <p:nvPr/>
        </p:nvSpPr>
        <p:spPr>
          <a:xfrm>
            <a:off x="5444050" y="2261725"/>
            <a:ext cx="3079499" cy="227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Creado el ViewHolder, damos paso a la construcción del Adaptador. Esta clase java deberá extender de RecyclerView.Adapter&lt;”nombre de la clase”.”nombre clase ViewHolder”&gt;. Implementamos los métodos anteriormente citados: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66750" y="864525"/>
            <a:ext cx="4977599" cy="4313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class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RecycledAdapterHome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extends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RecyclerView.Adapter&lt;RecycledAdapterHome.ViewHolder&gt;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final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ArrayList&lt;ItemsHome&gt;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items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private final int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itemLayout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protected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OnItemClickListener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mItenClickListener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RecycledAdapterHome(ArrayList&lt;ItemsHome&gt; items,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itemLayout)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items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 items;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itemLayout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 itemLayout;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8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ViewHolder onCreateViewHolder(ViewGroup parent,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viewType)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View v = LayoutInflater.</a:t>
            </a:r>
            <a:r>
              <a:rPr i="1"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(parent.getContext()).inflate(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itemLayout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parent,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 new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ViewHolder(v);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8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void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onBindViewHolder(ViewHolder holder,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position)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ItemsHome item =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items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.get(position);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holder.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.setImageResource(item.getImg());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holder.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.setText(item.getTitle());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holder.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itemView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.setTag(item);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 sz="8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@Override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solidFill>
                  <a:srgbClr val="8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 int 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getItemCount() {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s" sz="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 </a:t>
            </a:r>
            <a:r>
              <a:rPr b="1" lang="es" sz="800">
                <a:solidFill>
                  <a:srgbClr val="660E7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items</a:t>
            </a: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.size();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IMPLEMENTAMOS LA INTERFACE</a:t>
            </a:r>
            <a:br>
              <a:rPr lang="es" sz="800">
                <a:latin typeface="Roboto"/>
                <a:ea typeface="Roboto"/>
                <a:cs typeface="Roboto"/>
                <a:sym typeface="Roboto"/>
              </a:rPr>
            </a:br>
            <a:r>
              <a:rPr lang="es" sz="80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s" sz="8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8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800">
                <a:solidFill>
                  <a:srgbClr val="660066"/>
                </a:solidFill>
                <a:latin typeface="Roboto"/>
                <a:ea typeface="Roboto"/>
                <a:cs typeface="Roboto"/>
                <a:sym typeface="Roboto"/>
              </a:rPr>
              <a:t>OnItemClickListener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800">
                <a:solidFill>
                  <a:srgbClr val="66660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br>
              <a:rPr lang="es" sz="800">
                <a:latin typeface="Roboto"/>
                <a:ea typeface="Roboto"/>
                <a:cs typeface="Roboto"/>
                <a:sym typeface="Roboto"/>
              </a:rPr>
            </a:br>
            <a:r>
              <a:rPr lang="es" sz="800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s" sz="8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8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onItemClick</a:t>
            </a:r>
            <a:r>
              <a:rPr lang="es" sz="800">
                <a:solidFill>
                  <a:srgbClr val="6666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" sz="800">
                <a:solidFill>
                  <a:srgbClr val="660066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view </a:t>
            </a:r>
            <a:r>
              <a:rPr lang="es" sz="800">
                <a:solidFill>
                  <a:srgbClr val="66660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8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position</a:t>
            </a:r>
            <a:r>
              <a:rPr lang="es" sz="800">
                <a:solidFill>
                  <a:srgbClr val="66660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br>
              <a:rPr lang="es" sz="800">
                <a:latin typeface="Roboto"/>
                <a:ea typeface="Roboto"/>
                <a:cs typeface="Roboto"/>
                <a:sym typeface="Roboto"/>
              </a:rPr>
            </a:br>
            <a:r>
              <a:rPr lang="es" sz="80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s" sz="800">
                <a:solidFill>
                  <a:srgbClr val="6666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800">
                <a:latin typeface="Roboto"/>
                <a:ea typeface="Roboto"/>
                <a:cs typeface="Roboto"/>
                <a:sym typeface="Roboto"/>
              </a:rPr>
              <a:t>DAMOS VALOR A LA INTERFACE- mItemClickListener es el listener como propiedad en el adaptador.</a:t>
            </a:r>
            <a:br>
              <a:rPr lang="es" sz="800">
                <a:latin typeface="Roboto"/>
                <a:ea typeface="Roboto"/>
                <a:cs typeface="Roboto"/>
                <a:sym typeface="Roboto"/>
              </a:rPr>
            </a:br>
            <a:r>
              <a:rPr lang="es" sz="80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s" sz="8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8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800">
                <a:solidFill>
                  <a:srgbClr val="660066"/>
                </a:solidFill>
                <a:latin typeface="Roboto"/>
                <a:ea typeface="Roboto"/>
                <a:cs typeface="Roboto"/>
                <a:sym typeface="Roboto"/>
              </a:rPr>
              <a:t>SetOnItemClickListener</a:t>
            </a:r>
            <a:r>
              <a:rPr lang="es" sz="800">
                <a:solidFill>
                  <a:srgbClr val="6666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s" sz="8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final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800">
                <a:solidFill>
                  <a:srgbClr val="660066"/>
                </a:solidFill>
                <a:latin typeface="Roboto"/>
                <a:ea typeface="Roboto"/>
                <a:cs typeface="Roboto"/>
                <a:sym typeface="Roboto"/>
              </a:rPr>
              <a:t>OnItemClickListener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mItemClickListener</a:t>
            </a:r>
            <a:r>
              <a:rPr lang="es" sz="800">
                <a:solidFill>
                  <a:srgbClr val="6666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800">
                <a:solidFill>
                  <a:srgbClr val="66660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br>
              <a:rPr lang="es" sz="800">
                <a:latin typeface="Roboto"/>
                <a:ea typeface="Roboto"/>
                <a:cs typeface="Roboto"/>
                <a:sym typeface="Roboto"/>
              </a:rPr>
            </a:br>
            <a:r>
              <a:rPr lang="es" sz="800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s" sz="800">
                <a:solidFill>
                  <a:srgbClr val="000088"/>
                </a:solidFill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s" sz="800">
                <a:solidFill>
                  <a:srgbClr val="6666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mItemClickListener </a:t>
            </a:r>
            <a:r>
              <a:rPr lang="es" sz="800">
                <a:solidFill>
                  <a:srgbClr val="66660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s" sz="800">
                <a:latin typeface="Roboto"/>
                <a:ea typeface="Roboto"/>
                <a:cs typeface="Roboto"/>
                <a:sym typeface="Roboto"/>
              </a:rPr>
              <a:t> mItemClickListener</a:t>
            </a:r>
            <a:r>
              <a:rPr lang="es" sz="800">
                <a:solidFill>
                  <a:srgbClr val="66660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br>
              <a:rPr lang="es" sz="800">
                <a:latin typeface="Roboto"/>
                <a:ea typeface="Roboto"/>
                <a:cs typeface="Roboto"/>
                <a:sym typeface="Roboto"/>
              </a:rPr>
            </a:br>
            <a:r>
              <a:rPr lang="es" sz="80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s" sz="800">
                <a:solidFill>
                  <a:srgbClr val="6666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br>
              <a:rPr lang="es" sz="800">
                <a:latin typeface="Roboto"/>
                <a:ea typeface="Roboto"/>
                <a:cs typeface="Roboto"/>
                <a:sym typeface="Roboto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69138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RECYCLERVIEW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/>
              <a:t>Implementación</a:t>
            </a: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523950" y="882000"/>
            <a:ext cx="8173800" cy="8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Ahora deberemos de generar el siguiente código desde la Activity. 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90725" y="1283700"/>
            <a:ext cx="6933599" cy="21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 recyclerView = (RecyclerView) findViewById(R.id.</a:t>
            </a:r>
            <a:r>
              <a:rPr b="1" i="1" lang="es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my_recycler_view</a:t>
            </a: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s" sz="1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//Recycled View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recyclerView.setHasFixedSize(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);// Este metodo indica si cambian los datos, no cambiará el tamaño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 RecyclerView. Esto mejora la eficiencia del adaptador.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RecycledAdapterHome adapter = 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RecycledAdapterHome  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nuevo</a:t>
            </a: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R.layout.</a:t>
            </a:r>
            <a:r>
              <a:rPr b="1" i="1" lang="es" sz="10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item_home_layout</a:t>
            </a: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recyclerView.setAdapter(adapter);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recyclerView.setLayoutManager(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GridLayoutManager(</a:t>
            </a:r>
            <a:r>
              <a:rPr b="1" lang="es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recyclerView.setItemAnimator(new DefaultItemAnimator());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72900" y="3328600"/>
            <a:ext cx="7798200" cy="152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En la clase: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Deberemos referenciar al RecyclerView.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Instanciar al adaptador y como parametros debera contener, la lista de objetos y el layout que los va a representar en la interface.</a:t>
            </a:r>
          </a:p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Por ultimo llamamos al LayoutManager, para indicar como queremos que muestre la lista.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