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00" d="100"/>
          <a:sy n="100" d="100"/>
        </p:scale>
        <p:origin x="10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0187-6DC0-C84D-BB44-07B00AD1B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1D938-1602-1944-8CA1-A34F4BFF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51F7-A966-6D47-A530-26BDFA46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1C29-4354-2644-BFFE-F257F69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84C4-DDF5-9441-82F9-66E90F94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325-5B87-E24C-977A-A8321024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C224E-E8A9-2F43-8708-2FF95019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72BF-968E-2B4B-89B4-394168E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7504-CC86-E64F-84FC-40C68AF1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75AA6-F722-1146-9169-AEA6622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4861E-CD13-754A-8752-67DB1E0E5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A855-A8F2-8849-9FDB-8F88062B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86F9-033C-4F49-9A76-E478BDD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E43B-DC82-F844-87C7-BA78052C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2D76-F6FA-C34F-9FDC-DC96EBC2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2302-34B3-FD41-B87B-484DD1E5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3E4A-CC2D-C749-A103-DB8D185F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0A07-B996-CB4B-BC4E-E73AF8BB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5014-B37A-824D-B98E-24F55394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D5B9-8CE2-3C45-8E66-4CC167BC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635-2184-0F45-B6A9-E1A816D9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BCF7-21A1-B04C-860B-AF7A9FF8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1104D-790E-7C44-BD0D-589E63AF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79EB7-3322-D44A-8704-93F1F15A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15CB-9D8E-FE47-8EF3-87D2FEE3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56DA-95FE-8E46-BD78-F03CF24F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A5E9-A15A-7A46-B8D7-EB31540A0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14541-A624-7E4F-9AD1-D4124513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A89C-F1DE-CE46-98C8-F6F0912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B8561-6052-E848-9712-A759553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0E270-884B-934E-911C-5D19B6F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7B4C-3C99-B440-BA2F-B2105540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1CE09-0750-E341-BCAF-866B1A7B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AEFD-5945-D545-8813-717129E7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BB580-997C-7A43-9997-A2647A92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E790A-0B3C-094B-8623-AF420924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3A1A8-0F0D-4F46-A92A-E192577E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84181-3B36-1B49-84D1-C5B8C872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97B8C-DD03-FE40-A894-DEA6261E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3751-C947-3E4D-ADDC-D34F548E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3AB1-152B-1947-AE75-0EB3FF54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0207E-6420-274D-8DC4-E4AA3E51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11AEF-A6B6-FB43-ADDA-34C6F925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482A2-6A50-C549-8856-917B5564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F5B9B-A027-1C48-8180-E0F79944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D41A-DFB1-A842-8B84-7129E427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80AF-D731-9E48-82F0-9DEB5C15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DD30-BCE5-C64A-BF72-3FEC00BE7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87AED-868A-CE48-9257-5988F4FB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C1BB2-9BC0-A54E-9206-310C2719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17E0-799D-054C-9BCC-F79C4B85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D0A4-F599-8948-813C-0B43FAD8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F6FC-5E49-5B41-94B0-2EE2C774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D40D9-1025-614A-BD70-A536F9735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8074-30B4-E344-89E0-614B7A80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FEA46-C9D6-534B-9013-F1A87254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5D99-21DB-7146-A47A-1048C6E3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7517-9696-934A-A225-74312785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B0F3F-6B0C-744D-BE50-437E4EF2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06CD-6B26-2C44-B318-424A07ED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83E4-5DCD-6949-901A-FD36C4E11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32948-D429-084A-BB76-FF02927A55F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F423-46B2-C144-995D-95941110E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E3AE-6912-6F43-913A-CC812A11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A0C5-F94A-3E47-9B8F-1E06C80C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6B0-044E-9B46-822A-87DA7921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1B547-0871-B04A-85A9-D68765A60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Fruit machine project</a:t>
            </a:r>
          </a:p>
        </p:txBody>
      </p:sp>
    </p:spTree>
    <p:extLst>
      <p:ext uri="{BB962C8B-B14F-4D97-AF65-F5344CB8AC3E}">
        <p14:creationId xmlns:p14="http://schemas.microsoft.com/office/powerpoint/2010/main" val="14641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9B0D-50C8-254D-BBAB-0C6375F1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79" y="591126"/>
            <a:ext cx="3094389" cy="398528"/>
          </a:xfrm>
        </p:spPr>
        <p:txBody>
          <a:bodyPr>
            <a:noAutofit/>
          </a:bodyPr>
          <a:lstStyle/>
          <a:p>
            <a:r>
              <a:rPr lang="en-US" sz="3600" dirty="0"/>
              <a:t>Use case diagram</a:t>
            </a:r>
          </a:p>
        </p:txBody>
      </p:sp>
      <p:pic>
        <p:nvPicPr>
          <p:cNvPr id="10" name="Content Placeholder 9" descr="Man">
            <a:extLst>
              <a:ext uri="{FF2B5EF4-FFF2-40B4-BE49-F238E27FC236}">
                <a16:creationId xmlns:a16="http://schemas.microsoft.com/office/drawing/2014/main" id="{2CC5BD6F-28C5-1445-8364-A7C514D13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544" y="2422270"/>
            <a:ext cx="1127918" cy="1127918"/>
          </a:xfr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88F9E11C-F392-014C-9F75-EE3B21CCB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4574" y="2398115"/>
            <a:ext cx="1166415" cy="116641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AF2619-CB56-D545-9F05-03A4B3E1E16C}"/>
              </a:ext>
            </a:extLst>
          </p:cNvPr>
          <p:cNvSpPr/>
          <p:nvPr/>
        </p:nvSpPr>
        <p:spPr>
          <a:xfrm>
            <a:off x="4359000" y="775427"/>
            <a:ext cx="3474000" cy="54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 cash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491CE4-2CFE-FB4F-8622-2CD8EC80D5D8}"/>
              </a:ext>
            </a:extLst>
          </p:cNvPr>
          <p:cNvSpPr/>
          <p:nvPr/>
        </p:nvSpPr>
        <p:spPr>
          <a:xfrm>
            <a:off x="4359000" y="1465783"/>
            <a:ext cx="3474000" cy="72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balance, sufficient funds to play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F0380B-6EE2-1548-923D-655E711BEA21}"/>
              </a:ext>
            </a:extLst>
          </p:cNvPr>
          <p:cNvSpPr/>
          <p:nvPr/>
        </p:nvSpPr>
        <p:spPr>
          <a:xfrm>
            <a:off x="4369303" y="2367322"/>
            <a:ext cx="3474000" cy="47695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game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20BBC7-71E1-7F4A-B54B-9F83F7249058}"/>
              </a:ext>
            </a:extLst>
          </p:cNvPr>
          <p:cNvSpPr/>
          <p:nvPr/>
        </p:nvSpPr>
        <p:spPr>
          <a:xfrm>
            <a:off x="4369303" y="3038036"/>
            <a:ext cx="3474000" cy="54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results of game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6D95FF-DC0E-5C44-8506-1CE7C8ECE110}"/>
              </a:ext>
            </a:extLst>
          </p:cNvPr>
          <p:cNvSpPr/>
          <p:nvPr/>
        </p:nvSpPr>
        <p:spPr>
          <a:xfrm>
            <a:off x="4369303" y="3745371"/>
            <a:ext cx="3474000" cy="54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win, add to winnings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0C1799-C681-1641-872E-DE4B57063C71}"/>
              </a:ext>
            </a:extLst>
          </p:cNvPr>
          <p:cNvSpPr/>
          <p:nvPr/>
        </p:nvSpPr>
        <p:spPr>
          <a:xfrm>
            <a:off x="4336755" y="4485348"/>
            <a:ext cx="3474000" cy="54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 out winnings</a:t>
            </a:r>
          </a:p>
        </p:txBody>
      </p:sp>
      <p:sp>
        <p:nvSpPr>
          <p:cNvPr id="23" name="Process 22">
            <a:extLst>
              <a:ext uri="{FF2B5EF4-FFF2-40B4-BE49-F238E27FC236}">
                <a16:creationId xmlns:a16="http://schemas.microsoft.com/office/drawing/2014/main" id="{FFD5546F-22F7-A644-A2DC-D5F4DF4827F2}"/>
              </a:ext>
            </a:extLst>
          </p:cNvPr>
          <p:cNvSpPr/>
          <p:nvPr/>
        </p:nvSpPr>
        <p:spPr>
          <a:xfrm>
            <a:off x="3802857" y="190500"/>
            <a:ext cx="4586287" cy="650240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s 23">
            <a:extLst>
              <a:ext uri="{FF2B5EF4-FFF2-40B4-BE49-F238E27FC236}">
                <a16:creationId xmlns:a16="http://schemas.microsoft.com/office/drawing/2014/main" id="{D92037AF-35A0-6B48-879D-F0524EE13651}"/>
              </a:ext>
            </a:extLst>
          </p:cNvPr>
          <p:cNvSpPr/>
          <p:nvPr/>
        </p:nvSpPr>
        <p:spPr>
          <a:xfrm>
            <a:off x="9348319" y="1271865"/>
            <a:ext cx="2028444" cy="1462850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4FE45C-E414-D943-AAE2-B10BFC019870}"/>
              </a:ext>
            </a:extLst>
          </p:cNvPr>
          <p:cNvSpPr txBox="1"/>
          <p:nvPr/>
        </p:nvSpPr>
        <p:spPr>
          <a:xfrm>
            <a:off x="9590098" y="4248929"/>
            <a:ext cx="160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Fruit machine owner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A31950-D60D-8540-95E6-813F55E74AE6}"/>
              </a:ext>
            </a:extLst>
          </p:cNvPr>
          <p:cNvSpPr/>
          <p:nvPr/>
        </p:nvSpPr>
        <p:spPr>
          <a:xfrm>
            <a:off x="4336755" y="5188177"/>
            <a:ext cx="3474000" cy="54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E8A828-DEF1-284F-8BF3-F4D8752B583E}"/>
              </a:ext>
            </a:extLst>
          </p:cNvPr>
          <p:cNvSpPr/>
          <p:nvPr/>
        </p:nvSpPr>
        <p:spPr>
          <a:xfrm>
            <a:off x="4359000" y="5844959"/>
            <a:ext cx="3474000" cy="72000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Legal obligations </a:t>
            </a:r>
            <a:r>
              <a:rPr lang="en-US" dirty="0" err="1"/>
              <a:t>eg.on</a:t>
            </a:r>
            <a:r>
              <a:rPr lang="en-US" dirty="0"/>
              <a:t> payout amounts, age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F305A615-0B67-E94B-9A9D-777F08C8FE2E}"/>
              </a:ext>
            </a:extLst>
          </p:cNvPr>
          <p:cNvSpPr/>
          <p:nvPr/>
        </p:nvSpPr>
        <p:spPr>
          <a:xfrm>
            <a:off x="9348319" y="3880099"/>
            <a:ext cx="2028444" cy="1462850"/>
          </a:xfrm>
          <a:prstGeom prst="flowChartProcess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11CB06-0449-6745-BA1C-DB6FA9A5A15D}"/>
              </a:ext>
            </a:extLst>
          </p:cNvPr>
          <p:cNvSpPr txBox="1"/>
          <p:nvPr/>
        </p:nvSpPr>
        <p:spPr>
          <a:xfrm>
            <a:off x="9463980" y="1512010"/>
            <a:ext cx="169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in which fruit machine located, </a:t>
            </a:r>
            <a:r>
              <a:rPr lang="en-US" dirty="0" err="1"/>
              <a:t>eg</a:t>
            </a:r>
            <a:r>
              <a:rPr lang="en-US" dirty="0"/>
              <a:t> pub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C5457A-1822-9143-9619-995CF7D9650E}"/>
              </a:ext>
            </a:extLst>
          </p:cNvPr>
          <p:cNvSpPr txBox="1"/>
          <p:nvPr/>
        </p:nvSpPr>
        <p:spPr>
          <a:xfrm>
            <a:off x="1295369" y="3651811"/>
            <a:ext cx="8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C897F8-7075-A744-81D1-37A85A5D76A5}"/>
              </a:ext>
            </a:extLst>
          </p:cNvPr>
          <p:cNvSpPr txBox="1"/>
          <p:nvPr/>
        </p:nvSpPr>
        <p:spPr>
          <a:xfrm>
            <a:off x="3802857" y="263099"/>
            <a:ext cx="458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Fruit machine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02A1F1-DE86-2849-B391-C2059714D544}"/>
              </a:ext>
            </a:extLst>
          </p:cNvPr>
          <p:cNvCxnSpPr>
            <a:stCxn id="12" idx="3"/>
            <a:endCxn id="15" idx="2"/>
          </p:cNvCxnSpPr>
          <p:nvPr/>
        </p:nvCxnSpPr>
        <p:spPr>
          <a:xfrm flipV="1">
            <a:off x="2700989" y="1045427"/>
            <a:ext cx="1658011" cy="193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5C7220-C305-CE49-8F69-203FE5852F8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732830" y="2605801"/>
            <a:ext cx="1636473" cy="53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A0E14E-8628-E54E-9125-F9C8828E68B8}"/>
              </a:ext>
            </a:extLst>
          </p:cNvPr>
          <p:cNvCxnSpPr>
            <a:endCxn id="20" idx="2"/>
          </p:cNvCxnSpPr>
          <p:nvPr/>
        </p:nvCxnSpPr>
        <p:spPr>
          <a:xfrm>
            <a:off x="2700989" y="3294530"/>
            <a:ext cx="1635766" cy="146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61EEC1-4F82-3846-8A1C-95BA7008B695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6096000" y="1315427"/>
            <a:ext cx="0" cy="15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2461E-CC0A-C540-8DD9-8B1D554C523A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6096000" y="2185783"/>
            <a:ext cx="10303" cy="18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7764E4-949E-B84E-92D3-7C76CFA7D2DC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6106303" y="2844280"/>
            <a:ext cx="0" cy="19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2DA657-1FA9-8A4D-ABB2-992DEB290713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6106303" y="3578036"/>
            <a:ext cx="0" cy="16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CD34981-EB59-CB4B-BCEA-A98FFA4B3EDC}"/>
              </a:ext>
            </a:extLst>
          </p:cNvPr>
          <p:cNvCxnSpPr>
            <a:stCxn id="19" idx="4"/>
          </p:cNvCxnSpPr>
          <p:nvPr/>
        </p:nvCxnSpPr>
        <p:spPr>
          <a:xfrm>
            <a:off x="6106303" y="4285371"/>
            <a:ext cx="0" cy="199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561FC6-1F0C-1C48-93D5-633FBBB6541A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7833000" y="1045427"/>
            <a:ext cx="1515319" cy="95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816285-C4CC-F548-839B-179E5EA6F403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810755" y="2185783"/>
            <a:ext cx="1537564" cy="2569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D4B690-3739-C04F-A4BE-7617168A9F34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833000" y="2572565"/>
            <a:ext cx="1515319" cy="363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3E9805-E51E-B841-BF6F-FF5BD54C2237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 flipV="1">
            <a:off x="7833000" y="4611524"/>
            <a:ext cx="1515319" cy="1593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9FAE49D-DC99-A646-A002-9DD6B0168B44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7810755" y="4271907"/>
            <a:ext cx="1537564" cy="118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2F8BE54-018E-6A4D-BA2B-73E2BBE39CD2}"/>
              </a:ext>
            </a:extLst>
          </p:cNvPr>
          <p:cNvSpPr/>
          <p:nvPr/>
        </p:nvSpPr>
        <p:spPr>
          <a:xfrm>
            <a:off x="9125908" y="3034090"/>
            <a:ext cx="2473266" cy="555119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Lease payment if lease machine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A0C408-69C3-0245-8F43-F4D5A4A25FE8}"/>
              </a:ext>
            </a:extLst>
          </p:cNvPr>
          <p:cNvCxnSpPr>
            <a:stCxn id="107" idx="4"/>
          </p:cNvCxnSpPr>
          <p:nvPr/>
        </p:nvCxnSpPr>
        <p:spPr>
          <a:xfrm>
            <a:off x="10362541" y="3589209"/>
            <a:ext cx="0" cy="28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B58833-F8E8-E744-998E-5ABBF0678A10}"/>
              </a:ext>
            </a:extLst>
          </p:cNvPr>
          <p:cNvCxnSpPr>
            <a:cxnSpLocks/>
            <a:stCxn id="107" idx="0"/>
            <a:endCxn id="24" idx="2"/>
          </p:cNvCxnSpPr>
          <p:nvPr/>
        </p:nvCxnSpPr>
        <p:spPr>
          <a:xfrm flipV="1">
            <a:off x="10362541" y="2734715"/>
            <a:ext cx="0" cy="29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7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Use case diagram</vt:lpstr>
      <vt:lpstr>Use case diagram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Pauline Cairns</dc:creator>
  <cp:lastModifiedBy>Pauline Cairns</cp:lastModifiedBy>
  <cp:revision>8</cp:revision>
  <dcterms:created xsi:type="dcterms:W3CDTF">2018-06-03T14:04:49Z</dcterms:created>
  <dcterms:modified xsi:type="dcterms:W3CDTF">2018-06-03T15:08:44Z</dcterms:modified>
</cp:coreProperties>
</file>