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1" r:id="rId11"/>
    <p:sldId id="262" r:id="rId12"/>
    <p:sldId id="265" r:id="rId13"/>
    <p:sldId id="266" r:id="rId14"/>
    <p:sldId id="258" r:id="rId15"/>
    <p:sldId id="27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11FB3-87B0-FF45-BB38-10BA738DB8E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752C-081B-774E-BA39-54217102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752C-081B-774E-BA39-54217102E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036D-EC9D-974F-844B-8892A86E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77BB7-DCD4-9D4F-A095-5BD4F2973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1CD8-0905-A549-A28D-83037896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1806-8A71-334D-8F5C-D78156AA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3702-1EE1-414F-BD29-F4E80E4E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E766-4C7D-DB44-ADF5-6D7B63BD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DF5A4-BDB4-3349-B370-074F0DAE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F99A-C158-644B-8413-937D30B6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A2EC-B0C7-5C4C-8F1B-A784D0A0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1E8A-9078-1D49-8B9B-FBA9DA6B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022C8-985E-F649-99B8-240926D7D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9B8BF-F714-1143-8673-1C5D3009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EAEE-9E4E-5245-A672-F6D5C9E4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31D0-FEEC-CA49-BF98-05519C6C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562A-545D-1D42-B8A2-75826B6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0C-A480-C14B-AE4B-FA3C31F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CE24-E875-864F-A2AE-2E89FEFF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3FE7-1E23-E740-AEAD-94464BDA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DF1A-C9C1-A245-8D2F-E61A6C3D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7D05-CA50-F040-BD79-E20CE7DC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6280-2360-F64E-B1F9-2C8F875D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B69-F245-584E-9B0A-FF3C7B2B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67C0-CA69-F041-AE37-26523184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D09B-51D6-E04C-9EC7-AD66018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0F7B-83D3-EB42-A0E7-8C4DB474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3068-0F61-6D44-A222-AF0B51C0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F10D-6A78-434A-A4B7-A4E2898BA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371E-894C-5344-A795-C982C8CC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4A7D7-23D7-BB40-AC44-680F0A9B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C56-322C-B449-AC29-DF504B6F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7F14-40B1-174B-A077-7BE21D9D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E7DA-B22D-ED40-A6BB-8616C044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1C9D-7D20-6C4D-A260-F7934B1F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BA89-C365-434F-8EE9-59966950E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1C0EE-21A7-FA4A-A2BD-45AF5216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75BBD-04E8-D140-9BB0-E9F815C4A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BB83D-43EF-DB4F-9E81-C08F0E12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8F48D-174F-9447-95CE-44909F44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9E258-40F1-6748-8F12-69C93D7E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82D4-6C3F-BF4F-AC01-A79977AB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3DAB-3F67-3B4C-BFD1-9A7D542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B8AC-35BC-5040-803D-0FA79A99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7F34-2977-B94C-93A9-074D854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1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A70A0-86EF-9B4F-9427-88CEE58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A925-3B89-8D4D-873E-83FC207C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0221-3190-2A4C-93B9-0F26CE7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0285-04F8-A14A-BB30-B9A969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910F-1526-F849-A934-B30EDBF5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FA8E6-F488-A84E-8740-6A782AEC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8AABA-8E97-4E41-B047-12B5B024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C3B1-4A6F-BA40-A8FB-BDDDBDA2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A970-77A6-0745-8C45-18F6A5E1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4834-F732-A14B-BC26-C31722CA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D820F-AE18-4640-ACDA-49907F32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93F7-91D5-5A49-ABF6-8AFB27261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1FA5-AB8D-CE46-AF89-26862054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D4C8F-8284-0B48-B0AC-CC09C203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5F11-BB9D-BB45-9AAE-2345CD0E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13FF-A77E-3344-87FF-DA3AE7AD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640C-D3F2-5D45-B475-11C1C656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5DC5-9AA8-C74D-9D1A-2E277458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2C5D-9279-6A41-B54D-58068D3FC818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8FCF-A7A3-544B-94CF-5F646E317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39C6-91A6-AB40-9B78-BC791DFF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EA09-AA64-C845-857B-3F3B776F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F5EF-AAA7-7649-B3A7-5719EE009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Fruit Machine</a:t>
            </a:r>
            <a:br>
              <a:rPr lang="en-US" dirty="0"/>
            </a:br>
            <a:r>
              <a:rPr lang="en-US" dirty="0"/>
              <a:t>in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9D70-EE6F-2B4E-BF6A-5A7B9151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Pauline Cairns</a:t>
            </a:r>
          </a:p>
          <a:p>
            <a:r>
              <a:rPr lang="en-US" dirty="0"/>
              <a:t>8 June 2018</a:t>
            </a:r>
          </a:p>
        </p:txBody>
      </p:sp>
    </p:spTree>
    <p:extLst>
      <p:ext uri="{BB962C8B-B14F-4D97-AF65-F5344CB8AC3E}">
        <p14:creationId xmlns:p14="http://schemas.microsoft.com/office/powerpoint/2010/main" val="107327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557-5CE0-124F-9156-379BAC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539"/>
          </a:xfrm>
        </p:spPr>
        <p:txBody>
          <a:bodyPr>
            <a:normAutofit/>
          </a:bodyPr>
          <a:lstStyle/>
          <a:p>
            <a:r>
              <a:rPr lang="en-US" sz="3200" dirty="0"/>
              <a:t>How I could extend further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94087-FBCB-D044-8CBF-431B5F92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1121664"/>
            <a:ext cx="5911088" cy="5334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41BDA-D9A3-C840-9787-8132D76EC5F8}"/>
              </a:ext>
            </a:extLst>
          </p:cNvPr>
          <p:cNvSpPr txBox="1"/>
          <p:nvPr/>
        </p:nvSpPr>
        <p:spPr>
          <a:xfrm>
            <a:off x="1240536" y="4389120"/>
            <a:ext cx="252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Breadboard</a:t>
            </a:r>
          </a:p>
          <a:p>
            <a:endParaRPr lang="en-US" sz="2400" dirty="0"/>
          </a:p>
          <a:p>
            <a:r>
              <a:rPr lang="en-US" sz="2400" dirty="0"/>
              <a:t>LEDs reflecting the random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3EF14-55DF-4346-AA79-BA9A82838292}"/>
              </a:ext>
            </a:extLst>
          </p:cNvPr>
          <p:cNvSpPr txBox="1"/>
          <p:nvPr/>
        </p:nvSpPr>
        <p:spPr>
          <a:xfrm>
            <a:off x="1240536" y="1647370"/>
            <a:ext cx="225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89045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2ADD-E06B-F448-8B71-53649161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5698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Nah…..</a:t>
            </a:r>
          </a:p>
          <a:p>
            <a:pPr marL="0" indent="0" algn="ctr">
              <a:buNone/>
            </a:pPr>
            <a:r>
              <a:rPr lang="en-US" sz="4800" dirty="0"/>
              <a:t>I’m a </a:t>
            </a:r>
            <a:r>
              <a:rPr lang="en-US" sz="4800" dirty="0" err="1"/>
              <a:t>skint</a:t>
            </a:r>
            <a:r>
              <a:rPr lang="en-US" sz="4800" dirty="0"/>
              <a:t> </a:t>
            </a:r>
            <a:r>
              <a:rPr lang="en-US" sz="4800" dirty="0" err="1"/>
              <a:t>CodeClan</a:t>
            </a:r>
            <a:r>
              <a:rPr lang="en-US" sz="4800" dirty="0"/>
              <a:t> student!</a:t>
            </a:r>
          </a:p>
          <a:p>
            <a:pPr marL="0" indent="0" algn="ctr">
              <a:buNone/>
            </a:pPr>
            <a:r>
              <a:rPr lang="en-US" sz="4800" dirty="0"/>
              <a:t>I need money!</a:t>
            </a:r>
          </a:p>
        </p:txBody>
      </p:sp>
    </p:spTree>
    <p:extLst>
      <p:ext uri="{BB962C8B-B14F-4D97-AF65-F5344CB8AC3E}">
        <p14:creationId xmlns:p14="http://schemas.microsoft.com/office/powerpoint/2010/main" val="315616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BA5-CB0B-4642-9F79-E6794C08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2" y="425101"/>
            <a:ext cx="10083780" cy="1234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Electronic fruit machine in the </a:t>
            </a:r>
            <a:r>
              <a:rPr lang="en-US" dirty="0" err="1"/>
              <a:t>CodeClan</a:t>
            </a:r>
            <a:r>
              <a:rPr lang="en-US" dirty="0"/>
              <a:t> kitchen </a:t>
            </a:r>
          </a:p>
          <a:p>
            <a:pPr marL="0" indent="0">
              <a:buNone/>
            </a:pPr>
            <a:r>
              <a:rPr lang="en-US" sz="1100" dirty="0"/>
              <a:t>Small print:  predetermined payout rate programmed in</a:t>
            </a:r>
          </a:p>
          <a:p>
            <a:pPr marL="0" indent="0">
              <a:buNone/>
            </a:pPr>
            <a:r>
              <a:rPr lang="en-US" dirty="0"/>
              <a:t>Cash and all forms of electronic payment transfer accepted!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A6A19-CEC4-9D4F-B243-DCB2EE07A75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9754" t="4842" r="11989"/>
          <a:stretch/>
        </p:blipFill>
        <p:spPr>
          <a:xfrm>
            <a:off x="2771772" y="1659668"/>
            <a:ext cx="5969891" cy="47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DBF7-5103-AF4F-8474-B32130AA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584" y="2132965"/>
            <a:ext cx="355092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961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BECA-8855-244A-A063-E7A7B59A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4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D022-1EAB-B646-B829-51631A6F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- two abstract methods allowed me to change reels and set different payout amounts. </a:t>
            </a:r>
          </a:p>
          <a:p>
            <a:r>
              <a:rPr lang="en-US" dirty="0"/>
              <a:t>Encapsulation – declared variables as private and provided public setter and getter methods to modify an view the variable values.</a:t>
            </a:r>
          </a:p>
          <a:p>
            <a:r>
              <a:rPr lang="en-US" dirty="0"/>
              <a:t>Polymorphism – not used</a:t>
            </a:r>
          </a:p>
          <a:p>
            <a:r>
              <a:rPr lang="en-US" dirty="0"/>
              <a:t>Inheritance - not used</a:t>
            </a:r>
          </a:p>
        </p:txBody>
      </p:sp>
    </p:spTree>
    <p:extLst>
      <p:ext uri="{BB962C8B-B14F-4D97-AF65-F5344CB8AC3E}">
        <p14:creationId xmlns:p14="http://schemas.microsoft.com/office/powerpoint/2010/main" val="190014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75BF-94EB-A445-B9B9-3806D59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A8B-D164-F54D-8A62-81A84C6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3"/>
            <a:ext cx="10515600" cy="5184000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dirty="0"/>
              <a:t>ingle responsibility principle – </a:t>
            </a:r>
          </a:p>
          <a:p>
            <a:pPr lvl="1"/>
            <a:r>
              <a:rPr lang="en-US" dirty="0"/>
              <a:t>one class or method should do just one thing. For example, all the player can do is payout and take in cash, it can’t run the game. </a:t>
            </a:r>
          </a:p>
          <a:p>
            <a:pPr lvl="1"/>
            <a:r>
              <a:rPr lang="en-US" dirty="0"/>
              <a:t>Encapsulation was used</a:t>
            </a:r>
          </a:p>
          <a:p>
            <a:pPr lvl="1"/>
            <a:endParaRPr lang="en-US" dirty="0"/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dirty="0"/>
              <a:t>pen/closed principle – Open for extension but closed for modification.</a:t>
            </a:r>
          </a:p>
          <a:p>
            <a:pPr lvl="1"/>
            <a:r>
              <a:rPr lang="en-US" dirty="0"/>
              <a:t>Used abstract class which is instantiated in two children. </a:t>
            </a:r>
          </a:p>
          <a:p>
            <a:pPr lvl="1"/>
            <a:r>
              <a:rPr lang="en-US" dirty="0"/>
              <a:t>To make a new machine; set up a new class and extend Fruit Machine </a:t>
            </a:r>
          </a:p>
          <a:p>
            <a:pPr lvl="1"/>
            <a:r>
              <a:rPr lang="en-US" dirty="0"/>
              <a:t>Can add additional functionality to any machine.</a:t>
            </a:r>
          </a:p>
        </p:txBody>
      </p:sp>
    </p:spTree>
    <p:extLst>
      <p:ext uri="{BB962C8B-B14F-4D97-AF65-F5344CB8AC3E}">
        <p14:creationId xmlns:p14="http://schemas.microsoft.com/office/powerpoint/2010/main" val="17207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75BF-94EB-A445-B9B9-3806D59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A8B-D164-F54D-8A62-81A84C6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>
            <a:normAutofit/>
          </a:bodyPr>
          <a:lstStyle/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 – if you substitute a parent class with a child class then it shouldn’t break your application</a:t>
            </a:r>
          </a:p>
          <a:p>
            <a:pPr lvl="1"/>
            <a:r>
              <a:rPr lang="en-US" dirty="0"/>
              <a:t>requirement currently met as the two children classes of </a:t>
            </a:r>
            <a:r>
              <a:rPr lang="en-US" dirty="0" err="1"/>
              <a:t>FruitMachine</a:t>
            </a:r>
            <a:r>
              <a:rPr lang="en-US" dirty="0"/>
              <a:t> implement all of the </a:t>
            </a:r>
            <a:r>
              <a:rPr lang="en-US" dirty="0" err="1"/>
              <a:t>FruitMachine’s</a:t>
            </a:r>
            <a:r>
              <a:rPr lang="en-US" dirty="0"/>
              <a:t> methods.</a:t>
            </a:r>
          </a:p>
          <a:p>
            <a:pPr lvl="1"/>
            <a:endParaRPr lang="en-US" dirty="0"/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dirty="0"/>
              <a:t>nterface segregation principle – not implemented </a:t>
            </a:r>
          </a:p>
          <a:p>
            <a:endParaRPr lang="en-US" dirty="0"/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dirty="0"/>
              <a:t>ependency inversion principle –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76449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79D-CA38-7D48-A58D-01679FDE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1096" cy="870903"/>
          </a:xfrm>
        </p:spPr>
        <p:txBody>
          <a:bodyPr>
            <a:normAutofit/>
          </a:bodyPr>
          <a:lstStyle/>
          <a:p>
            <a:r>
              <a:rPr lang="en-US" sz="3200" dirty="0"/>
              <a:t>Income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C811F-E846-7D45-A1C9-46928CF04B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12" y="1581960"/>
            <a:ext cx="6006084" cy="4788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98A4D-BDF4-A344-9D45-787D6CEE9B81}"/>
              </a:ext>
            </a:extLst>
          </p:cNvPr>
          <p:cNvSpPr txBox="1"/>
          <p:nvPr/>
        </p:nvSpPr>
        <p:spPr>
          <a:xfrm>
            <a:off x="4245102" y="885774"/>
            <a:ext cx="410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an online app</a:t>
            </a:r>
          </a:p>
        </p:txBody>
      </p:sp>
    </p:spTree>
    <p:extLst>
      <p:ext uri="{BB962C8B-B14F-4D97-AF65-F5344CB8AC3E}">
        <p14:creationId xmlns:p14="http://schemas.microsoft.com/office/powerpoint/2010/main" val="17048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6D08-5778-504F-9084-5DBC5D59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0" y="2059813"/>
            <a:ext cx="10515600" cy="1325563"/>
          </a:xfrm>
        </p:spPr>
        <p:txBody>
          <a:bodyPr/>
          <a:lstStyle/>
          <a:p>
            <a:r>
              <a:rPr lang="en-US" dirty="0"/>
              <a:t>Let’s play the game . . .</a:t>
            </a:r>
          </a:p>
        </p:txBody>
      </p:sp>
    </p:spTree>
    <p:extLst>
      <p:ext uri="{BB962C8B-B14F-4D97-AF65-F5344CB8AC3E}">
        <p14:creationId xmlns:p14="http://schemas.microsoft.com/office/powerpoint/2010/main" val="6967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2482-DB53-414B-B091-713631DF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DF9E-37D8-CC49-A99C-282E1422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game has three reels</a:t>
            </a:r>
          </a:p>
          <a:p>
            <a:r>
              <a:rPr lang="en-US" dirty="0"/>
              <a:t>Each reel has three symbols</a:t>
            </a:r>
          </a:p>
          <a:p>
            <a:r>
              <a:rPr lang="en-US" dirty="0"/>
              <a:t>Two set of reels,  fruit &amp; cards, each set saved as an </a:t>
            </a:r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787-A754-7B40-8831-9EB968E4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318885"/>
            <a:ext cx="10515600" cy="7231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Interaction of classes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AEA1E3-DE62-C542-BC7A-47456CBA51BC}"/>
              </a:ext>
            </a:extLst>
          </p:cNvPr>
          <p:cNvGrpSpPr/>
          <p:nvPr/>
        </p:nvGrpSpPr>
        <p:grpSpPr>
          <a:xfrm>
            <a:off x="4347639" y="1313403"/>
            <a:ext cx="2755392" cy="4834962"/>
            <a:chOff x="4047744" y="1836991"/>
            <a:chExt cx="2755392" cy="48349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F38B09-F753-3643-9E59-83E564E0830C}"/>
                </a:ext>
              </a:extLst>
            </p:cNvPr>
            <p:cNvSpPr/>
            <p:nvPr/>
          </p:nvSpPr>
          <p:spPr>
            <a:xfrm>
              <a:off x="4047744" y="1836991"/>
              <a:ext cx="2755392" cy="48349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2E3DBE-6A44-0645-8AD3-42E49BAF0C67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36" y="2340864"/>
              <a:ext cx="27432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EC49C4-50E9-5440-8064-0C38E191ECE1}"/>
                </a:ext>
              </a:extLst>
            </p:cNvPr>
            <p:cNvSpPr txBox="1"/>
            <p:nvPr/>
          </p:nvSpPr>
          <p:spPr>
            <a:xfrm>
              <a:off x="4145280" y="1904262"/>
              <a:ext cx="264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FruitMachine</a:t>
              </a:r>
              <a:r>
                <a:rPr lang="en-US" dirty="0"/>
                <a:t> - abstract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E75CCD-E976-0D4E-A92D-33E1292EF7E4}"/>
                </a:ext>
              </a:extLst>
            </p:cNvPr>
            <p:cNvSpPr txBox="1"/>
            <p:nvPr/>
          </p:nvSpPr>
          <p:spPr>
            <a:xfrm>
              <a:off x="4242816" y="2408135"/>
              <a:ext cx="2194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reel1</a:t>
              </a:r>
            </a:p>
            <a:p>
              <a:r>
                <a:rPr lang="en-US" dirty="0"/>
                <a:t>- reel2</a:t>
              </a:r>
            </a:p>
            <a:p>
              <a:r>
                <a:rPr lang="en-US" dirty="0"/>
                <a:t>- reel3</a:t>
              </a:r>
            </a:p>
            <a:p>
              <a:r>
                <a:rPr lang="en-US" dirty="0"/>
                <a:t>- </a:t>
              </a:r>
              <a:r>
                <a:rPr lang="en-US" dirty="0" err="1"/>
                <a:t>amountToPlayGame</a:t>
              </a:r>
              <a:endParaRPr lang="en-US" dirty="0"/>
            </a:p>
            <a:p>
              <a:r>
                <a:rPr lang="en-US" dirty="0"/>
                <a:t>- </a:t>
              </a:r>
              <a:r>
                <a:rPr lang="en-US" dirty="0" err="1"/>
                <a:t>cashInFromPlayer</a:t>
              </a:r>
              <a:endParaRPr lang="en-US" dirty="0"/>
            </a:p>
            <a:p>
              <a:r>
                <a:rPr lang="en-US" dirty="0"/>
                <a:t>- payout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701ABB-E85A-0D42-A671-A919EFC7DF25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44" y="4180749"/>
              <a:ext cx="27432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32AE3-E51E-5F4A-9DFA-D97856B4C009}"/>
                </a:ext>
              </a:extLst>
            </p:cNvPr>
            <p:cNvSpPr txBox="1"/>
            <p:nvPr/>
          </p:nvSpPr>
          <p:spPr>
            <a:xfrm>
              <a:off x="4194048" y="4363629"/>
              <a:ext cx="26090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cashInFromPlayer</a:t>
              </a:r>
              <a:endParaRPr lang="en-US" dirty="0"/>
            </a:p>
            <a:p>
              <a:r>
                <a:rPr lang="en-US" dirty="0"/>
                <a:t>- </a:t>
              </a:r>
              <a:r>
                <a:rPr lang="en-US" dirty="0" err="1"/>
                <a:t>payWinningsToPlayer</a:t>
              </a:r>
              <a:endParaRPr lang="en-US" dirty="0"/>
            </a:p>
            <a:p>
              <a:r>
                <a:rPr lang="en-US" dirty="0"/>
                <a:t>- </a:t>
              </a:r>
              <a:r>
                <a:rPr lang="en-US" dirty="0" err="1"/>
                <a:t>randomiseReels</a:t>
              </a:r>
              <a:r>
                <a:rPr lang="en-US" dirty="0"/>
                <a:t> (</a:t>
              </a:r>
              <a:r>
                <a:rPr lang="en-US" dirty="0" err="1"/>
                <a:t>ie</a:t>
              </a:r>
              <a:r>
                <a:rPr lang="en-US" dirty="0"/>
                <a:t> spin)</a:t>
              </a:r>
            </a:p>
            <a:p>
              <a:r>
                <a:rPr lang="en-US" dirty="0"/>
                <a:t>- </a:t>
              </a:r>
              <a:r>
                <a:rPr lang="en-US" dirty="0" err="1"/>
                <a:t>playGame</a:t>
              </a:r>
              <a:endParaRPr lang="en-US" dirty="0"/>
            </a:p>
            <a:p>
              <a:r>
                <a:rPr lang="en-US" dirty="0"/>
                <a:t>Abstract:</a:t>
              </a:r>
            </a:p>
            <a:p>
              <a:r>
                <a:rPr lang="en-US" dirty="0"/>
                <a:t>- </a:t>
              </a:r>
              <a:r>
                <a:rPr lang="en-US" dirty="0" err="1"/>
                <a:t>reelSelection</a:t>
              </a:r>
              <a:endParaRPr lang="en-US" dirty="0"/>
            </a:p>
            <a:p>
              <a:r>
                <a:rPr lang="en-US" dirty="0"/>
                <a:t>- </a:t>
              </a:r>
              <a:r>
                <a:rPr lang="en-US" dirty="0" err="1"/>
                <a:t>resultOfSpin</a:t>
              </a:r>
              <a:r>
                <a:rPr lang="en-US" dirty="0"/>
                <a:t>(</a:t>
              </a:r>
              <a:r>
                <a:rPr lang="en-US" dirty="0" err="1"/>
                <a:t>ie</a:t>
              </a:r>
              <a:r>
                <a:rPr lang="en-US" dirty="0"/>
                <a:t> win or lose)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52AE0E-9439-9044-9F24-433228EEFCE7}"/>
              </a:ext>
            </a:extLst>
          </p:cNvPr>
          <p:cNvGrpSpPr/>
          <p:nvPr/>
        </p:nvGrpSpPr>
        <p:grpSpPr>
          <a:xfrm>
            <a:off x="7921372" y="807359"/>
            <a:ext cx="3986642" cy="2543184"/>
            <a:chOff x="7921372" y="807359"/>
            <a:chExt cx="3986642" cy="25431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3C2595-DEA4-0649-9B6E-C9CF0077DF07}"/>
                </a:ext>
              </a:extLst>
            </p:cNvPr>
            <p:cNvGrpSpPr/>
            <p:nvPr/>
          </p:nvGrpSpPr>
          <p:grpSpPr>
            <a:xfrm>
              <a:off x="7921372" y="807359"/>
              <a:ext cx="2755392" cy="2543184"/>
              <a:chOff x="7299960" y="1602096"/>
              <a:chExt cx="2755392" cy="25431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63D7EB-46A2-F742-A39E-B5283AD6E3D6}"/>
                  </a:ext>
                </a:extLst>
              </p:cNvPr>
              <p:cNvSpPr/>
              <p:nvPr/>
            </p:nvSpPr>
            <p:spPr>
              <a:xfrm>
                <a:off x="7299960" y="1602096"/>
                <a:ext cx="2755392" cy="25431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3AB993-165A-0F40-B32C-29BCC5FE7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9960" y="2474976"/>
                <a:ext cx="27432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DC3B91-A609-884F-8496-CE7A635794DB}"/>
                  </a:ext>
                </a:extLst>
              </p:cNvPr>
              <p:cNvSpPr txBox="1"/>
              <p:nvPr/>
            </p:nvSpPr>
            <p:spPr>
              <a:xfrm>
                <a:off x="7348728" y="1784976"/>
                <a:ext cx="26456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HouseAlwaysWinMachine</a:t>
                </a:r>
                <a:r>
                  <a:rPr lang="en-US" dirty="0"/>
                  <a:t> – extends </a:t>
                </a:r>
                <a:r>
                  <a:rPr lang="en-US" dirty="0" err="1"/>
                  <a:t>FruitMachine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B459F9-7005-E54A-A6CC-A747EBEAC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9960" y="2949357"/>
                <a:ext cx="27432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26E95-CB95-D340-8966-DFC45E3E2590}"/>
                  </a:ext>
                </a:extLst>
              </p:cNvPr>
              <p:cNvSpPr txBox="1"/>
              <p:nvPr/>
            </p:nvSpPr>
            <p:spPr>
              <a:xfrm>
                <a:off x="7507224" y="3095429"/>
                <a:ext cx="23164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/>
                  <a:t>reelSelection</a:t>
                </a:r>
                <a:endParaRPr lang="en-US" dirty="0"/>
              </a:p>
              <a:p>
                <a:r>
                  <a:rPr lang="en-US" dirty="0"/>
                  <a:t>- </a:t>
                </a:r>
                <a:r>
                  <a:rPr lang="en-US" dirty="0" err="1"/>
                  <a:t>resultOfSpin</a:t>
                </a:r>
                <a:r>
                  <a:rPr lang="en-US" dirty="0"/>
                  <a:t>(</a:t>
                </a:r>
                <a:r>
                  <a:rPr lang="en-US" dirty="0" err="1"/>
                  <a:t>ie</a:t>
                </a:r>
                <a:r>
                  <a:rPr lang="en-US" dirty="0"/>
                  <a:t> win or lose)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6BFC48-CDFF-9D4B-95CE-0CFCBA5832F9}"/>
                  </a:ext>
                </a:extLst>
              </p:cNvPr>
              <p:cNvSpPr txBox="1"/>
              <p:nvPr/>
            </p:nvSpPr>
            <p:spPr>
              <a:xfrm>
                <a:off x="7446264" y="2563340"/>
                <a:ext cx="2218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super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05F3F0-855D-094C-8140-C4A83DD00D70}"/>
                </a:ext>
              </a:extLst>
            </p:cNvPr>
            <p:cNvSpPr txBox="1"/>
            <p:nvPr/>
          </p:nvSpPr>
          <p:spPr>
            <a:xfrm>
              <a:off x="10833213" y="2298877"/>
              <a:ext cx="1074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Both methods abstract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BF6EE2-9D6E-0A49-8119-21073E0888C7}"/>
              </a:ext>
            </a:extLst>
          </p:cNvPr>
          <p:cNvGrpSpPr/>
          <p:nvPr/>
        </p:nvGrpSpPr>
        <p:grpSpPr>
          <a:xfrm>
            <a:off x="7895654" y="3632813"/>
            <a:ext cx="3855911" cy="2543184"/>
            <a:chOff x="7895654" y="3632813"/>
            <a:chExt cx="3855911" cy="25431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4484B3C-0CEB-634A-9DD7-5CD6E341FAAD}"/>
                </a:ext>
              </a:extLst>
            </p:cNvPr>
            <p:cNvGrpSpPr/>
            <p:nvPr/>
          </p:nvGrpSpPr>
          <p:grpSpPr>
            <a:xfrm>
              <a:off x="7895654" y="3632813"/>
              <a:ext cx="2755392" cy="2543184"/>
              <a:chOff x="10338816" y="1602096"/>
              <a:chExt cx="2755392" cy="254318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D77CD9-072A-B342-9DFC-9E93EE14FAB1}"/>
                  </a:ext>
                </a:extLst>
              </p:cNvPr>
              <p:cNvGrpSpPr/>
              <p:nvPr/>
            </p:nvGrpSpPr>
            <p:grpSpPr>
              <a:xfrm>
                <a:off x="10338816" y="1602096"/>
                <a:ext cx="2755392" cy="2543184"/>
                <a:chOff x="10527792" y="1784976"/>
                <a:chExt cx="2755392" cy="254318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B975C93-99CC-5344-B086-6D71805C431D}"/>
                    </a:ext>
                  </a:extLst>
                </p:cNvPr>
                <p:cNvSpPr/>
                <p:nvPr/>
              </p:nvSpPr>
              <p:spPr>
                <a:xfrm>
                  <a:off x="10527792" y="1784976"/>
                  <a:ext cx="2755392" cy="2543184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1E37D2-2AE7-BD48-A562-91B247C51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39984" y="2569264"/>
                  <a:ext cx="2743200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09EB271-F6FB-404E-B9DC-2DF4C2107726}"/>
                    </a:ext>
                  </a:extLst>
                </p:cNvPr>
                <p:cNvSpPr txBox="1"/>
                <p:nvPr/>
              </p:nvSpPr>
              <p:spPr>
                <a:xfrm>
                  <a:off x="10588752" y="1879264"/>
                  <a:ext cx="26456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  </a:t>
                  </a:r>
                  <a:r>
                    <a:rPr lang="en-US" dirty="0" err="1"/>
                    <a:t>SuckerMachine</a:t>
                  </a:r>
                  <a:endParaRPr lang="en-US" dirty="0"/>
                </a:p>
                <a:p>
                  <a:r>
                    <a:rPr lang="en-US" dirty="0"/>
                    <a:t> – extends </a:t>
                  </a:r>
                  <a:r>
                    <a:rPr lang="en-US" dirty="0" err="1"/>
                    <a:t>FruitMachine</a:t>
                  </a:r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1D54DFF-3C1F-EA40-A80B-335637655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39984" y="3126990"/>
                  <a:ext cx="2743200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AC167E-DCED-ED4E-A32A-D2FAEBEB75DB}"/>
                    </a:ext>
                  </a:extLst>
                </p:cNvPr>
                <p:cNvSpPr txBox="1"/>
                <p:nvPr/>
              </p:nvSpPr>
              <p:spPr>
                <a:xfrm>
                  <a:off x="10722864" y="3246092"/>
                  <a:ext cx="23164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- </a:t>
                  </a:r>
                  <a:r>
                    <a:rPr lang="en-US" dirty="0" err="1"/>
                    <a:t>reelSelection</a:t>
                  </a:r>
                  <a:endParaRPr lang="en-US" dirty="0"/>
                </a:p>
                <a:p>
                  <a:r>
                    <a:rPr lang="en-US" dirty="0"/>
                    <a:t>- </a:t>
                  </a:r>
                  <a:r>
                    <a:rPr lang="en-US" dirty="0" err="1"/>
                    <a:t>resultOfSpin</a:t>
                  </a:r>
                  <a:r>
                    <a:rPr lang="en-US" dirty="0"/>
                    <a:t>(</a:t>
                  </a:r>
                  <a:r>
                    <a:rPr lang="en-US" dirty="0" err="1"/>
                    <a:t>ie</a:t>
                  </a:r>
                  <a:r>
                    <a:rPr lang="en-US" dirty="0"/>
                    <a:t> win or lose)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51CFE8-2033-0548-90BB-D8BDB8432DEF}"/>
                  </a:ext>
                </a:extLst>
              </p:cNvPr>
              <p:cNvSpPr txBox="1"/>
              <p:nvPr/>
            </p:nvSpPr>
            <p:spPr>
              <a:xfrm>
                <a:off x="10552176" y="2486735"/>
                <a:ext cx="2218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super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BCDF88-1986-5547-9F87-3E787883565A}"/>
                </a:ext>
              </a:extLst>
            </p:cNvPr>
            <p:cNvSpPr txBox="1"/>
            <p:nvPr/>
          </p:nvSpPr>
          <p:spPr>
            <a:xfrm>
              <a:off x="10676764" y="5069039"/>
              <a:ext cx="1074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Both methods abstract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B62631-C191-5F43-9142-26D772C4D0F1}"/>
              </a:ext>
            </a:extLst>
          </p:cNvPr>
          <p:cNvGrpSpPr/>
          <p:nvPr/>
        </p:nvGrpSpPr>
        <p:grpSpPr>
          <a:xfrm>
            <a:off x="800957" y="1027451"/>
            <a:ext cx="2767584" cy="3087284"/>
            <a:chOff x="2731008" y="5856042"/>
            <a:chExt cx="2767584" cy="3087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1DFBDE1-0833-4C4D-ACD5-38649D01CD6E}"/>
                </a:ext>
              </a:extLst>
            </p:cNvPr>
            <p:cNvGrpSpPr/>
            <p:nvPr/>
          </p:nvGrpSpPr>
          <p:grpSpPr>
            <a:xfrm>
              <a:off x="2731008" y="5856042"/>
              <a:ext cx="2767584" cy="3087284"/>
              <a:chOff x="795528" y="1358102"/>
              <a:chExt cx="2767584" cy="308728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C37BE49-7385-C249-90C5-93A2BFE30198}"/>
                  </a:ext>
                </a:extLst>
              </p:cNvPr>
              <p:cNvSpPr/>
              <p:nvPr/>
            </p:nvSpPr>
            <p:spPr>
              <a:xfrm>
                <a:off x="795528" y="1358102"/>
                <a:ext cx="2755392" cy="3087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A516724-4B25-A641-9FDB-0A1340D5D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12" y="1810289"/>
                <a:ext cx="27432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9D06B-05F3-5248-AD1D-01E1CB17E0C8}"/>
                  </a:ext>
                </a:extLst>
              </p:cNvPr>
              <p:cNvSpPr txBox="1"/>
              <p:nvPr/>
            </p:nvSpPr>
            <p:spPr>
              <a:xfrm>
                <a:off x="1508664" y="1440957"/>
                <a:ext cx="1231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Runner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B6BEE5-4984-CA42-BF4F-870077CCD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395498"/>
                <a:ext cx="27432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144C29-6133-3A44-A877-883123363A96}"/>
                  </a:ext>
                </a:extLst>
              </p:cNvPr>
              <p:cNvSpPr txBox="1"/>
              <p:nvPr/>
            </p:nvSpPr>
            <p:spPr>
              <a:xfrm>
                <a:off x="908304" y="2555160"/>
                <a:ext cx="25298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Game selection from keyboard input </a:t>
                </a:r>
              </a:p>
              <a:p>
                <a:r>
                  <a:rPr lang="en-US" dirty="0"/>
                  <a:t>Calls methods:</a:t>
                </a:r>
              </a:p>
              <a:p>
                <a:r>
                  <a:rPr lang="en-US" dirty="0"/>
                  <a:t>FM – </a:t>
                </a:r>
                <a:r>
                  <a:rPr lang="en-US" dirty="0" err="1"/>
                  <a:t>cashInFromPlayer</a:t>
                </a:r>
                <a:endParaRPr lang="en-US" dirty="0"/>
              </a:p>
              <a:p>
                <a:r>
                  <a:rPr lang="en-US" dirty="0"/>
                  <a:t>FM – </a:t>
                </a:r>
                <a:r>
                  <a:rPr lang="en-US" dirty="0" err="1"/>
                  <a:t>playGame</a:t>
                </a:r>
                <a:endParaRPr lang="en-US" dirty="0"/>
              </a:p>
              <a:p>
                <a:r>
                  <a:rPr lang="en-US" dirty="0"/>
                  <a:t>P     - </a:t>
                </a:r>
                <a:r>
                  <a:rPr lang="en-US" dirty="0" err="1"/>
                  <a:t>getWinnings</a:t>
                </a:r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6E0D3C-BDC9-BA47-A704-894147F7E25E}"/>
                </a:ext>
              </a:extLst>
            </p:cNvPr>
            <p:cNvSpPr txBox="1"/>
            <p:nvPr/>
          </p:nvSpPr>
          <p:spPr>
            <a:xfrm>
              <a:off x="2878931" y="6411484"/>
              <a:ext cx="239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Scanner - keyboard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22E398-3D36-9A4F-B17E-8D0B43FF68FA}"/>
              </a:ext>
            </a:extLst>
          </p:cNvPr>
          <p:cNvGrpSpPr/>
          <p:nvPr/>
        </p:nvGrpSpPr>
        <p:grpSpPr>
          <a:xfrm>
            <a:off x="710849" y="4282246"/>
            <a:ext cx="3059999" cy="2325469"/>
            <a:chOff x="719708" y="1519525"/>
            <a:chExt cx="3059999" cy="23254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A1A0B4-A04E-7A4C-9F1C-423CFA3B7657}"/>
                </a:ext>
              </a:extLst>
            </p:cNvPr>
            <p:cNvGrpSpPr/>
            <p:nvPr/>
          </p:nvGrpSpPr>
          <p:grpSpPr>
            <a:xfrm>
              <a:off x="719708" y="1519525"/>
              <a:ext cx="3059999" cy="2325469"/>
              <a:chOff x="719708" y="1519525"/>
              <a:chExt cx="3059999" cy="232546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2414C2-6484-9349-A332-C5608A33E477}"/>
                  </a:ext>
                </a:extLst>
              </p:cNvPr>
              <p:cNvSpPr/>
              <p:nvPr/>
            </p:nvSpPr>
            <p:spPr>
              <a:xfrm>
                <a:off x="719708" y="1519525"/>
                <a:ext cx="2849880" cy="23254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A4C367-195B-F842-AADA-CEEE2D7D8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84" y="2011680"/>
                <a:ext cx="283768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0D2881-50D3-9346-95BB-129EEDC5C654}"/>
                  </a:ext>
                </a:extLst>
              </p:cNvPr>
              <p:cNvSpPr txBox="1"/>
              <p:nvPr/>
            </p:nvSpPr>
            <p:spPr>
              <a:xfrm>
                <a:off x="1575720" y="1583549"/>
                <a:ext cx="1231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Player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A4EE322-F292-5F45-85A1-8610DA98C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92" y="2796371"/>
                <a:ext cx="284988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98F318-6F42-8341-BD64-A1C2EAEB629C}"/>
                  </a:ext>
                </a:extLst>
              </p:cNvPr>
              <p:cNvSpPr txBox="1"/>
              <p:nvPr/>
            </p:nvSpPr>
            <p:spPr>
              <a:xfrm>
                <a:off x="734184" y="2906482"/>
                <a:ext cx="30455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/>
                  <a:t>insertCashIntoMachine</a:t>
                </a:r>
                <a:endParaRPr lang="en-US" dirty="0"/>
              </a:p>
              <a:p>
                <a:r>
                  <a:rPr lang="en-US" dirty="0"/>
                  <a:t>- </a:t>
                </a:r>
                <a:r>
                  <a:rPr lang="en-US" dirty="0" err="1"/>
                  <a:t>getWinningsFromMachine</a:t>
                </a:r>
                <a:endParaRPr 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C39141-EC1F-DA4B-ADC6-A3BB30F05876}"/>
                </a:ext>
              </a:extLst>
            </p:cNvPr>
            <p:cNvSpPr txBox="1"/>
            <p:nvPr/>
          </p:nvSpPr>
          <p:spPr>
            <a:xfrm>
              <a:off x="792382" y="2028210"/>
              <a:ext cx="2098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cashIn</a:t>
              </a:r>
              <a:endParaRPr lang="en-US" dirty="0"/>
            </a:p>
            <a:p>
              <a:r>
                <a:rPr lang="en-US" dirty="0"/>
                <a:t>- winnings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F6E7CD-8101-064A-87CB-5ED2A351AC95}"/>
              </a:ext>
            </a:extLst>
          </p:cNvPr>
          <p:cNvCxnSpPr>
            <a:endCxn id="12" idx="1"/>
          </p:cNvCxnSpPr>
          <p:nvPr/>
        </p:nvCxnSpPr>
        <p:spPr>
          <a:xfrm flipV="1">
            <a:off x="7103031" y="2078951"/>
            <a:ext cx="818341" cy="49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CBC75F-1B8F-0446-92E9-F1734E7E8AED}"/>
              </a:ext>
            </a:extLst>
          </p:cNvPr>
          <p:cNvCxnSpPr>
            <a:endCxn id="25" idx="1"/>
          </p:cNvCxnSpPr>
          <p:nvPr/>
        </p:nvCxnSpPr>
        <p:spPr>
          <a:xfrm>
            <a:off x="7103031" y="4530936"/>
            <a:ext cx="792623" cy="37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D4242D-51F1-FB47-9C9F-A3BA3A2B8EB7}"/>
              </a:ext>
            </a:extLst>
          </p:cNvPr>
          <p:cNvCxnSpPr/>
          <p:nvPr/>
        </p:nvCxnSpPr>
        <p:spPr>
          <a:xfrm flipH="1">
            <a:off x="3556349" y="2760542"/>
            <a:ext cx="791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AAE857-BD94-B543-A5B9-6CBF1482F67F}"/>
              </a:ext>
            </a:extLst>
          </p:cNvPr>
          <p:cNvCxnSpPr/>
          <p:nvPr/>
        </p:nvCxnSpPr>
        <p:spPr>
          <a:xfrm flipV="1">
            <a:off x="3556349" y="4417101"/>
            <a:ext cx="791290" cy="9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87718E-4921-CA4F-8826-EEA320741EFF}"/>
              </a:ext>
            </a:extLst>
          </p:cNvPr>
          <p:cNvCxnSpPr>
            <a:cxnSpLocks/>
          </p:cNvCxnSpPr>
          <p:nvPr/>
        </p:nvCxnSpPr>
        <p:spPr>
          <a:xfrm>
            <a:off x="2129884" y="4106182"/>
            <a:ext cx="5905" cy="19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4B1C-38EF-1C4F-BAB6-0BAA64F4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9C20-3D42-D24B-8563-D041E35A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595"/>
            <a:ext cx="10515600" cy="474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Problems passing back and forth between Classes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EB646-3188-CB4E-B802-1BB81C961EF2}"/>
              </a:ext>
            </a:extLst>
          </p:cNvPr>
          <p:cNvSpPr/>
          <p:nvPr/>
        </p:nvSpPr>
        <p:spPr>
          <a:xfrm>
            <a:off x="1800225" y="2314576"/>
            <a:ext cx="2486025" cy="3071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0B3EC-A104-3D44-8EFC-3D0B3154864F}"/>
              </a:ext>
            </a:extLst>
          </p:cNvPr>
          <p:cNvSpPr/>
          <p:nvPr/>
        </p:nvSpPr>
        <p:spPr>
          <a:xfrm>
            <a:off x="7281863" y="2314576"/>
            <a:ext cx="2486025" cy="3071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E793A-4327-8F41-97B9-AFC991DFF2FA}"/>
              </a:ext>
            </a:extLst>
          </p:cNvPr>
          <p:cNvSpPr txBox="1"/>
          <p:nvPr/>
        </p:nvSpPr>
        <p:spPr>
          <a:xfrm>
            <a:off x="2478881" y="3371850"/>
            <a:ext cx="112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57FD9-B538-6B4F-802C-58D03313B7A4}"/>
              </a:ext>
            </a:extLst>
          </p:cNvPr>
          <p:cNvSpPr txBox="1"/>
          <p:nvPr/>
        </p:nvSpPr>
        <p:spPr>
          <a:xfrm>
            <a:off x="7459265" y="3386137"/>
            <a:ext cx="230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Fruit Machine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AD969B-BA5C-6E4C-BC98-6FFDF4F1FC7B}"/>
              </a:ext>
            </a:extLst>
          </p:cNvPr>
          <p:cNvCxnSpPr/>
          <p:nvPr/>
        </p:nvCxnSpPr>
        <p:spPr>
          <a:xfrm>
            <a:off x="4286250" y="3028950"/>
            <a:ext cx="299561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4D7DD-43AC-FF41-850C-47E4A44E1C6A}"/>
              </a:ext>
            </a:extLst>
          </p:cNvPr>
          <p:cNvCxnSpPr>
            <a:cxnSpLocks/>
          </p:cNvCxnSpPr>
          <p:nvPr/>
        </p:nvCxnSpPr>
        <p:spPr>
          <a:xfrm rot="10800000">
            <a:off x="4286250" y="4610100"/>
            <a:ext cx="299561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63C185-FEA1-0940-9229-5383EB6D1D09}"/>
              </a:ext>
            </a:extLst>
          </p:cNvPr>
          <p:cNvSpPr txBox="1"/>
          <p:nvPr/>
        </p:nvSpPr>
        <p:spPr>
          <a:xfrm>
            <a:off x="4726781" y="248709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 into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112C9-3BA5-5249-BA64-0B3BC6E460E7}"/>
              </a:ext>
            </a:extLst>
          </p:cNvPr>
          <p:cNvSpPr txBox="1"/>
          <p:nvPr/>
        </p:nvSpPr>
        <p:spPr>
          <a:xfrm>
            <a:off x="4726781" y="3850482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Winnings from machine to player</a:t>
            </a:r>
          </a:p>
        </p:txBody>
      </p:sp>
    </p:spTree>
    <p:extLst>
      <p:ext uri="{BB962C8B-B14F-4D97-AF65-F5344CB8AC3E}">
        <p14:creationId xmlns:p14="http://schemas.microsoft.com/office/powerpoint/2010/main" val="36456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3D8A-FAFE-8544-85D1-377A7574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Issues encountered continued…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397B-148F-F849-BC77-13FA4A32E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"/>
          <a:stretch/>
        </p:blipFill>
        <p:spPr>
          <a:xfrm>
            <a:off x="1020762" y="1690688"/>
            <a:ext cx="108950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0850-EF83-4E43-814D-C1F4FFE1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3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Issues encountered -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DA9A4-9B46-C441-ADD5-C1AA0C70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35"/>
          <a:stretch/>
        </p:blipFill>
        <p:spPr>
          <a:xfrm>
            <a:off x="1425575" y="1576387"/>
            <a:ext cx="6975476" cy="2024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E537A-92A8-5348-ACF2-CEDF54B3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226527"/>
            <a:ext cx="8995778" cy="192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CA573-6AAD-7949-8ABE-DF05004FC2A6}"/>
              </a:ext>
            </a:extLst>
          </p:cNvPr>
          <p:cNvSpPr txBox="1"/>
          <p:nvPr/>
        </p:nvSpPr>
        <p:spPr>
          <a:xfrm>
            <a:off x="838200" y="1053167"/>
            <a:ext cx="495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FruitMachine</a:t>
            </a:r>
            <a:r>
              <a:rPr lang="en-US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912A3-5E00-A04E-B2A2-D0E32F0E30DC}"/>
              </a:ext>
            </a:extLst>
          </p:cNvPr>
          <p:cNvSpPr txBox="1"/>
          <p:nvPr/>
        </p:nvSpPr>
        <p:spPr>
          <a:xfrm>
            <a:off x="838200" y="3703307"/>
            <a:ext cx="287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 </a:t>
            </a:r>
          </a:p>
        </p:txBody>
      </p:sp>
    </p:spTree>
    <p:extLst>
      <p:ext uri="{BB962C8B-B14F-4D97-AF65-F5344CB8AC3E}">
        <p14:creationId xmlns:p14="http://schemas.microsoft.com/office/powerpoint/2010/main" val="4954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9319-35C7-B44C-A065-E7CF24CC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Things I liked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5E87-5CDF-3547-9ACD-54F12DDC9120}"/>
              </a:ext>
            </a:extLst>
          </p:cNvPr>
          <p:cNvSpPr txBox="1"/>
          <p:nvPr/>
        </p:nvSpPr>
        <p:spPr>
          <a:xfrm>
            <a:off x="838200" y="1085851"/>
            <a:ext cx="760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 code to determine win/lose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09EA4-F16C-5C4D-8779-9F44C6EC4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"/>
          <a:stretch/>
        </p:blipFill>
        <p:spPr>
          <a:xfrm>
            <a:off x="268224" y="1867843"/>
            <a:ext cx="11923776" cy="29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40AA-6AAE-4C40-8DF3-7AE70506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Things I liked – code became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F168F-F436-794A-B386-9B36639F3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6"/>
          <a:stretch/>
        </p:blipFill>
        <p:spPr>
          <a:xfrm>
            <a:off x="2016892" y="3166872"/>
            <a:ext cx="9758362" cy="340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315D5-C17E-FD4C-8AA7-4797DF4E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54" y="1008508"/>
            <a:ext cx="9759600" cy="1928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1F0E-68D5-5F47-BDB4-54DC5FAA8A20}"/>
              </a:ext>
            </a:extLst>
          </p:cNvPr>
          <p:cNvSpPr txBox="1"/>
          <p:nvPr/>
        </p:nvSpPr>
        <p:spPr>
          <a:xfrm>
            <a:off x="657003" y="4119856"/>
            <a:ext cx="111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FruitReel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E181F-9330-3F4A-B6A6-47861B0AB7A8}"/>
              </a:ext>
            </a:extLst>
          </p:cNvPr>
          <p:cNvSpPr txBox="1"/>
          <p:nvPr/>
        </p:nvSpPr>
        <p:spPr>
          <a:xfrm>
            <a:off x="657002" y="1341239"/>
            <a:ext cx="111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CardReel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442</Words>
  <Application>Microsoft Macintosh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Fruit Machine in Java </vt:lpstr>
      <vt:lpstr>Let’s play the game . . .</vt:lpstr>
      <vt:lpstr>Reels</vt:lpstr>
      <vt:lpstr>Interaction of classes</vt:lpstr>
      <vt:lpstr>Issues encountered</vt:lpstr>
      <vt:lpstr>Issues encountered continued…</vt:lpstr>
      <vt:lpstr>Issues encountered - solution</vt:lpstr>
      <vt:lpstr>Things I liked</vt:lpstr>
      <vt:lpstr>Things I liked – code became </vt:lpstr>
      <vt:lpstr>How I could extend further …</vt:lpstr>
      <vt:lpstr>PowerPoint Presentation</vt:lpstr>
      <vt:lpstr>PowerPoint Presentation</vt:lpstr>
      <vt:lpstr>Questions</vt:lpstr>
      <vt:lpstr>4 pillars</vt:lpstr>
      <vt:lpstr>SOLID</vt:lpstr>
      <vt:lpstr>SOLID</vt:lpstr>
      <vt:lpstr>Income generation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Machine</dc:title>
  <dc:creator>Pauline Cairns</dc:creator>
  <cp:lastModifiedBy>Pauline Cairns</cp:lastModifiedBy>
  <cp:revision>42</cp:revision>
  <cp:lastPrinted>2018-06-07T08:45:40Z</cp:lastPrinted>
  <dcterms:created xsi:type="dcterms:W3CDTF">2018-06-06T07:58:26Z</dcterms:created>
  <dcterms:modified xsi:type="dcterms:W3CDTF">2018-06-08T14:29:02Z</dcterms:modified>
</cp:coreProperties>
</file>