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7" r:id="rId4"/>
    <p:sldMasterId id="2147483719" r:id="rId5"/>
    <p:sldMasterId id="2147483663" r:id="rId6"/>
    <p:sldMasterId id="2147483734" r:id="rId7"/>
  </p:sldMasterIdLst>
  <p:notesMasterIdLst>
    <p:notesMasterId r:id="rId19"/>
  </p:notesMasterIdLst>
  <p:handoutMasterIdLst>
    <p:handoutMasterId r:id="rId20"/>
  </p:handoutMasterIdLst>
  <p:sldIdLst>
    <p:sldId id="256" r:id="rId8"/>
    <p:sldId id="260" r:id="rId9"/>
    <p:sldId id="471" r:id="rId10"/>
    <p:sldId id="262" r:id="rId11"/>
    <p:sldId id="263" r:id="rId12"/>
    <p:sldId id="264" r:id="rId13"/>
    <p:sldId id="265" r:id="rId14"/>
    <p:sldId id="266" r:id="rId15"/>
    <p:sldId id="259" r:id="rId16"/>
    <p:sldId id="261" r:id="rId17"/>
    <p:sldId id="267" r:id="rId18"/>
  </p:sldIdLst>
  <p:sldSz cx="12192000" cy="6858000"/>
  <p:notesSz cx="6858000" cy="9144000"/>
  <p:embeddedFontLs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D1B"/>
    <a:srgbClr val="676767"/>
    <a:srgbClr val="003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751A64-AE30-4773-BE9C-CD308D1126E4}" v="5" dt="2025-02-18T10:46:18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4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8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2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son, Stephanie (STFC,RAL,ISIS)" userId="fb9e1876-ffcf-45bf-abd9-b21078f88f3e" providerId="ADAL" clId="{425C2B4A-486F-4F96-BA80-A77DEA667113}"/>
    <pc:docChg chg="modMainMaster">
      <pc:chgData name="Richardson, Stephanie (STFC,RAL,ISIS)" userId="fb9e1876-ffcf-45bf-abd9-b21078f88f3e" providerId="ADAL" clId="{425C2B4A-486F-4F96-BA80-A77DEA667113}" dt="2023-08-11T19:17:55.756" v="2" actId="14826"/>
      <pc:docMkLst>
        <pc:docMk/>
      </pc:docMkLst>
      <pc:sldMasterChg chg="modSp">
        <pc:chgData name="Richardson, Stephanie (STFC,RAL,ISIS)" userId="fb9e1876-ffcf-45bf-abd9-b21078f88f3e" providerId="ADAL" clId="{425C2B4A-486F-4F96-BA80-A77DEA667113}" dt="2023-08-11T19:17:16.339" v="1" actId="14826"/>
        <pc:sldMasterMkLst>
          <pc:docMk/>
          <pc:sldMasterMk cId="3837374745" sldId="2147483663"/>
        </pc:sldMasterMkLst>
      </pc:sldMasterChg>
      <pc:sldMasterChg chg="modSp">
        <pc:chgData name="Richardson, Stephanie (STFC,RAL,ISIS)" userId="fb9e1876-ffcf-45bf-abd9-b21078f88f3e" providerId="ADAL" clId="{425C2B4A-486F-4F96-BA80-A77DEA667113}" dt="2023-08-11T19:17:04.472" v="0" actId="14826"/>
        <pc:sldMasterMkLst>
          <pc:docMk/>
          <pc:sldMasterMk cId="2232557041" sldId="2147483719"/>
        </pc:sldMasterMkLst>
      </pc:sldMasterChg>
      <pc:sldMasterChg chg="modSp">
        <pc:chgData name="Richardson, Stephanie (STFC,RAL,ISIS)" userId="fb9e1876-ffcf-45bf-abd9-b21078f88f3e" providerId="ADAL" clId="{425C2B4A-486F-4F96-BA80-A77DEA667113}" dt="2023-08-11T19:17:55.756" v="2" actId="14826"/>
        <pc:sldMasterMkLst>
          <pc:docMk/>
          <pc:sldMasterMk cId="3562387349" sldId="2147483734"/>
        </pc:sldMasterMkLst>
      </pc:sldMasterChg>
    </pc:docChg>
  </pc:docChgLst>
  <pc:docChgLst>
    <pc:chgData name="Richardson, Stephanie (STFC,RAL,ISIS)" userId="fb9e1876-ffcf-45bf-abd9-b21078f88f3e" providerId="ADAL" clId="{D7751A64-AE30-4773-BE9C-CD308D1126E4}"/>
    <pc:docChg chg="modMainMaster">
      <pc:chgData name="Richardson, Stephanie (STFC,RAL,ISIS)" userId="fb9e1876-ffcf-45bf-abd9-b21078f88f3e" providerId="ADAL" clId="{D7751A64-AE30-4773-BE9C-CD308D1126E4}" dt="2025-02-18T10:46:18.587" v="4" actId="14826"/>
      <pc:docMkLst>
        <pc:docMk/>
      </pc:docMkLst>
      <pc:sldMasterChg chg="modSp">
        <pc:chgData name="Richardson, Stephanie (STFC,RAL,ISIS)" userId="fb9e1876-ffcf-45bf-abd9-b21078f88f3e" providerId="ADAL" clId="{D7751A64-AE30-4773-BE9C-CD308D1126E4}" dt="2025-02-18T10:46:03.979" v="3" actId="14826"/>
        <pc:sldMasterMkLst>
          <pc:docMk/>
          <pc:sldMasterMk cId="3837374745" sldId="2147483663"/>
        </pc:sldMasterMkLst>
        <pc:picChg chg="mod">
          <ac:chgData name="Richardson, Stephanie (STFC,RAL,ISIS)" userId="fb9e1876-ffcf-45bf-abd9-b21078f88f3e" providerId="ADAL" clId="{D7751A64-AE30-4773-BE9C-CD308D1126E4}" dt="2025-02-18T10:46:03.979" v="3" actId="14826"/>
          <ac:picMkLst>
            <pc:docMk/>
            <pc:sldMasterMk cId="3837374745" sldId="2147483663"/>
            <ac:picMk id="7" creationId="{52AB5F44-508E-D5E3-9686-E5DB5331D657}"/>
          </ac:picMkLst>
        </pc:picChg>
      </pc:sldMasterChg>
      <pc:sldMasterChg chg="modSp">
        <pc:chgData name="Richardson, Stephanie (STFC,RAL,ISIS)" userId="fb9e1876-ffcf-45bf-abd9-b21078f88f3e" providerId="ADAL" clId="{D7751A64-AE30-4773-BE9C-CD308D1126E4}" dt="2025-02-18T10:42:30.761" v="0" actId="14826"/>
        <pc:sldMasterMkLst>
          <pc:docMk/>
          <pc:sldMasterMk cId="2232557041" sldId="2147483719"/>
        </pc:sldMasterMkLst>
        <pc:picChg chg="mod">
          <ac:chgData name="Richardson, Stephanie (STFC,RAL,ISIS)" userId="fb9e1876-ffcf-45bf-abd9-b21078f88f3e" providerId="ADAL" clId="{D7751A64-AE30-4773-BE9C-CD308D1126E4}" dt="2025-02-18T10:42:30.761" v="0" actId="14826"/>
          <ac:picMkLst>
            <pc:docMk/>
            <pc:sldMasterMk cId="2232557041" sldId="2147483719"/>
            <ac:picMk id="4" creationId="{C5EE97D3-004E-241C-1F4D-DA2001CE0425}"/>
          </ac:picMkLst>
        </pc:picChg>
      </pc:sldMasterChg>
      <pc:sldMasterChg chg="modSp">
        <pc:chgData name="Richardson, Stephanie (STFC,RAL,ISIS)" userId="fb9e1876-ffcf-45bf-abd9-b21078f88f3e" providerId="ADAL" clId="{D7751A64-AE30-4773-BE9C-CD308D1126E4}" dt="2025-02-18T10:46:18.587" v="4" actId="14826"/>
        <pc:sldMasterMkLst>
          <pc:docMk/>
          <pc:sldMasterMk cId="3562387349" sldId="2147483734"/>
        </pc:sldMasterMkLst>
        <pc:picChg chg="mod">
          <ac:chgData name="Richardson, Stephanie (STFC,RAL,ISIS)" userId="fb9e1876-ffcf-45bf-abd9-b21078f88f3e" providerId="ADAL" clId="{D7751A64-AE30-4773-BE9C-CD308D1126E4}" dt="2025-02-18T10:46:18.587" v="4" actId="14826"/>
          <ac:picMkLst>
            <pc:docMk/>
            <pc:sldMasterMk cId="3562387349" sldId="2147483734"/>
            <ac:picMk id="7" creationId="{52AB5F44-508E-D5E3-9686-E5DB5331D657}"/>
          </ac:picMkLst>
        </pc:picChg>
      </pc:sldMasterChg>
    </pc:docChg>
  </pc:docChgLst>
  <pc:docChgLst>
    <pc:chgData name="Richardson, Stephanie (STFC,RAL,ISIS)" userId="fb9e1876-ffcf-45bf-abd9-b21078f88f3e" providerId="ADAL" clId="{9AD97143-98FB-4579-9750-783D5C12E4A2}"/>
    <pc:docChg chg="undo custSel addSld delSld modSld sldOrd addMainMaster delMainMaster modMainMaster">
      <pc:chgData name="Richardson, Stephanie (STFC,RAL,ISIS)" userId="fb9e1876-ffcf-45bf-abd9-b21078f88f3e" providerId="ADAL" clId="{9AD97143-98FB-4579-9750-783D5C12E4A2}" dt="2023-06-13T10:37:38.715" v="172" actId="14826"/>
      <pc:docMkLst>
        <pc:docMk/>
      </pc:docMkLst>
      <pc:sldChg chg="del">
        <pc:chgData name="Richardson, Stephanie (STFC,RAL,ISIS)" userId="fb9e1876-ffcf-45bf-abd9-b21078f88f3e" providerId="ADAL" clId="{9AD97143-98FB-4579-9750-783D5C12E4A2}" dt="2023-06-13T09:44:59.998" v="5" actId="47"/>
        <pc:sldMkLst>
          <pc:docMk/>
          <pc:sldMk cId="1229566265" sldId="256"/>
        </pc:sldMkLst>
      </pc:sldChg>
      <pc:sldChg chg="modSp new mod">
        <pc:chgData name="Richardson, Stephanie (STFC,RAL,ISIS)" userId="fb9e1876-ffcf-45bf-abd9-b21078f88f3e" providerId="ADAL" clId="{9AD97143-98FB-4579-9750-783D5C12E4A2}" dt="2023-06-13T09:57:56.830" v="159" actId="27636"/>
        <pc:sldMkLst>
          <pc:docMk/>
          <pc:sldMk cId="1481826788" sldId="256"/>
        </pc:sldMkLst>
      </pc:sldChg>
      <pc:sldChg chg="new del">
        <pc:chgData name="Richardson, Stephanie (STFC,RAL,ISIS)" userId="fb9e1876-ffcf-45bf-abd9-b21078f88f3e" providerId="ADAL" clId="{9AD97143-98FB-4579-9750-783D5C12E4A2}" dt="2023-06-13T09:50:27.893" v="42" actId="47"/>
        <pc:sldMkLst>
          <pc:docMk/>
          <pc:sldMk cId="3957375093" sldId="256"/>
        </pc:sldMkLst>
      </pc:sldChg>
      <pc:sldChg chg="new del">
        <pc:chgData name="Richardson, Stephanie (STFC,RAL,ISIS)" userId="fb9e1876-ffcf-45bf-abd9-b21078f88f3e" providerId="ADAL" clId="{9AD97143-98FB-4579-9750-783D5C12E4A2}" dt="2023-06-13T09:58:26.490" v="161" actId="47"/>
        <pc:sldMkLst>
          <pc:docMk/>
          <pc:sldMk cId="487648230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27.475" v="169" actId="680"/>
        <pc:sldMkLst>
          <pc:docMk/>
          <pc:sldMk cId="583982086" sldId="257"/>
        </pc:sldMkLst>
      </pc:sldChg>
      <pc:sldChg chg="new">
        <pc:chgData name="Richardson, Stephanie (STFC,RAL,ISIS)" userId="fb9e1876-ffcf-45bf-abd9-b21078f88f3e" providerId="ADAL" clId="{9AD97143-98FB-4579-9750-783D5C12E4A2}" dt="2023-06-13T10:05:34.385" v="170" actId="680"/>
        <pc:sldMkLst>
          <pc:docMk/>
          <pc:sldMk cId="3699373884" sldId="258"/>
        </pc:sldMkLst>
      </pc:sldChg>
      <pc:sldChg chg="new">
        <pc:chgData name="Richardson, Stephanie (STFC,RAL,ISIS)" userId="fb9e1876-ffcf-45bf-abd9-b21078f88f3e" providerId="ADAL" clId="{9AD97143-98FB-4579-9750-783D5C12E4A2}" dt="2023-06-13T10:05:37.535" v="171" actId="680"/>
        <pc:sldMkLst>
          <pc:docMk/>
          <pc:sldMk cId="67218123" sldId="259"/>
        </pc:sldMkLst>
      </pc:sldChg>
      <pc:sldChg chg="del">
        <pc:chgData name="Richardson, Stephanie (STFC,RAL,ISIS)" userId="fb9e1876-ffcf-45bf-abd9-b21078f88f3e" providerId="ADAL" clId="{9AD97143-98FB-4579-9750-783D5C12E4A2}" dt="2023-06-13T09:45:00.983" v="6" actId="47"/>
        <pc:sldMkLst>
          <pc:docMk/>
          <pc:sldMk cId="1187316113" sldId="263"/>
        </pc:sldMkLst>
      </pc:sldChg>
      <pc:sldChg chg="new del ord">
        <pc:chgData name="Richardson, Stephanie (STFC,RAL,ISIS)" userId="fb9e1876-ffcf-45bf-abd9-b21078f88f3e" providerId="ADAL" clId="{9AD97143-98FB-4579-9750-783D5C12E4A2}" dt="2023-06-13T09:46:03.793" v="18" actId="47"/>
        <pc:sldMkLst>
          <pc:docMk/>
          <pc:sldMk cId="2346451150" sldId="264"/>
        </pc:sldMkLst>
      </pc:sldChg>
      <pc:sldChg chg="new del ord">
        <pc:chgData name="Richardson, Stephanie (STFC,RAL,ISIS)" userId="fb9e1876-ffcf-45bf-abd9-b21078f88f3e" providerId="ADAL" clId="{9AD97143-98FB-4579-9750-783D5C12E4A2}" dt="2023-06-13T09:46:04.716" v="19" actId="47"/>
        <pc:sldMkLst>
          <pc:docMk/>
          <pc:sldMk cId="869075889" sldId="265"/>
        </pc:sldMkLst>
      </pc:sldChg>
      <pc:sldChg chg="new del ord">
        <pc:chgData name="Richardson, Stephanie (STFC,RAL,ISIS)" userId="fb9e1876-ffcf-45bf-abd9-b21078f88f3e" providerId="ADAL" clId="{9AD97143-98FB-4579-9750-783D5C12E4A2}" dt="2023-06-13T09:46:06.077" v="21" actId="47"/>
        <pc:sldMkLst>
          <pc:docMk/>
          <pc:sldMk cId="3532201644" sldId="266"/>
        </pc:sldMkLst>
      </pc:sldChg>
      <pc:sldChg chg="new del ord">
        <pc:chgData name="Richardson, Stephanie (STFC,RAL,ISIS)" userId="fb9e1876-ffcf-45bf-abd9-b21078f88f3e" providerId="ADAL" clId="{9AD97143-98FB-4579-9750-783D5C12E4A2}" dt="2023-06-13T09:46:05.263" v="20" actId="47"/>
        <pc:sldMkLst>
          <pc:docMk/>
          <pc:sldMk cId="1735777302" sldId="267"/>
        </pc:sldMkLst>
      </pc:sldChg>
      <pc:sldMasterChg chg="modSp mod addSldLayout delSldLayout modSldLayout">
        <pc:chgData name="Richardson, Stephanie (STFC,RAL,ISIS)" userId="fb9e1876-ffcf-45bf-abd9-b21078f88f3e" providerId="ADAL" clId="{9AD97143-98FB-4579-9750-783D5C12E4A2}" dt="2023-06-13T10:04:03.236" v="167" actId="6014"/>
        <pc:sldMasterMkLst>
          <pc:docMk/>
          <pc:sldMasterMk cId="3837374745" sldId="2147483663"/>
        </pc:sldMasterMkLst>
        <pc:sldLayoutChg chg="del">
          <pc:chgData name="Richardson, Stephanie (STFC,RAL,ISIS)" userId="fb9e1876-ffcf-45bf-abd9-b21078f88f3e" providerId="ADAL" clId="{9AD97143-98FB-4579-9750-783D5C12E4A2}" dt="2023-06-13T09:58:47.520" v="164" actId="2696"/>
          <pc:sldLayoutMkLst>
            <pc:docMk/>
            <pc:sldMasterMk cId="3837374745" sldId="2147483663"/>
            <pc:sldLayoutMk cId="1028419414" sldId="2147483670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49:08.927" v="36" actId="14100"/>
          <pc:sldLayoutMkLst>
            <pc:docMk/>
            <pc:sldMasterMk cId="3837374745" sldId="2147483663"/>
            <pc:sldLayoutMk cId="1309071196" sldId="2147483671"/>
          </pc:sldLayoutMkLst>
        </pc:sldLayoutChg>
        <pc:sldLayoutChg chg="modSp del mod">
          <pc:chgData name="Richardson, Stephanie (STFC,RAL,ISIS)" userId="fb9e1876-ffcf-45bf-abd9-b21078f88f3e" providerId="ADAL" clId="{9AD97143-98FB-4579-9750-783D5C12E4A2}" dt="2023-06-13T09:49:19.383" v="38" actId="2696"/>
          <pc:sldLayoutMkLst>
            <pc:docMk/>
            <pc:sldMasterMk cId="3837374745" sldId="2147483663"/>
            <pc:sldLayoutMk cId="131455711" sldId="2147483673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9:21.023" v="39" actId="2696"/>
          <pc:sldLayoutMkLst>
            <pc:docMk/>
            <pc:sldMasterMk cId="3837374745" sldId="2147483663"/>
            <pc:sldLayoutMk cId="3491272922" sldId="2147483674"/>
          </pc:sldLayoutMkLst>
        </pc:sldLayoutChg>
        <pc:sldLayoutChg chg="add del mod">
          <pc:chgData name="Richardson, Stephanie (STFC,RAL,ISIS)" userId="fb9e1876-ffcf-45bf-abd9-b21078f88f3e" providerId="ADAL" clId="{9AD97143-98FB-4579-9750-783D5C12E4A2}" dt="2023-06-13T10:04:03.236" v="167" actId="6014"/>
          <pc:sldLayoutMkLst>
            <pc:docMk/>
            <pc:sldMasterMk cId="3837374745" sldId="2147483663"/>
            <pc:sldLayoutMk cId="1238967463" sldId="2147483744"/>
          </pc:sldLayoutMkLst>
        </pc:sldLayoutChg>
      </pc:sldMasterChg>
      <pc:sldMasterChg chg="del addSldLayout delSldLayout modSldLayout sldLayoutOrd">
        <pc:chgData name="Richardson, Stephanie (STFC,RAL,ISIS)" userId="fb9e1876-ffcf-45bf-abd9-b21078f88f3e" providerId="ADAL" clId="{9AD97143-98FB-4579-9750-783D5C12E4A2}" dt="2023-06-13T09:55:33.113" v="151" actId="2696"/>
        <pc:sldMasterMkLst>
          <pc:docMk/>
          <pc:sldMasterMk cId="1988553359" sldId="2147483712"/>
        </pc:sldMasterMkLst>
        <pc:sldLayoutChg chg="del">
          <pc:chgData name="Richardson, Stephanie (STFC,RAL,ISIS)" userId="fb9e1876-ffcf-45bf-abd9-b21078f88f3e" providerId="ADAL" clId="{9AD97143-98FB-4579-9750-783D5C12E4A2}" dt="2023-06-13T09:55:33.102" v="148" actId="2696"/>
          <pc:sldLayoutMkLst>
            <pc:docMk/>
            <pc:sldMasterMk cId="1988553359" sldId="2147483712"/>
            <pc:sldLayoutMk cId="3192206052" sldId="2147483713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4.623" v="27" actId="2696"/>
          <pc:sldLayoutMkLst>
            <pc:docMk/>
            <pc:sldMasterMk cId="1988553359" sldId="2147483712"/>
            <pc:sldLayoutMk cId="2853269508" sldId="2147483714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49" actId="2696"/>
          <pc:sldLayoutMkLst>
            <pc:docMk/>
            <pc:sldMasterMk cId="1988553359" sldId="2147483712"/>
            <pc:sldLayoutMk cId="4126579370" sldId="214748371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35.553" v="28" actId="2696"/>
          <pc:sldLayoutMkLst>
            <pc:docMk/>
            <pc:sldMasterMk cId="1988553359" sldId="2147483712"/>
            <pc:sldLayoutMk cId="2480453323" sldId="2147483716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5:33.102" v="150" actId="2696"/>
          <pc:sldLayoutMkLst>
            <pc:docMk/>
            <pc:sldMasterMk cId="1988553359" sldId="2147483712"/>
            <pc:sldLayoutMk cId="2368600610" sldId="2147483717"/>
          </pc:sldLayoutMkLst>
        </pc:sldLayoutChg>
        <pc:sldLayoutChg chg="del ord">
          <pc:chgData name="Richardson, Stephanie (STFC,RAL,ISIS)" userId="fb9e1876-ffcf-45bf-abd9-b21078f88f3e" providerId="ADAL" clId="{9AD97143-98FB-4579-9750-783D5C12E4A2}" dt="2023-06-13T09:48:14.183" v="32" actId="2696"/>
          <pc:sldLayoutMkLst>
            <pc:docMk/>
            <pc:sldMasterMk cId="1988553359" sldId="2147483712"/>
            <pc:sldLayoutMk cId="1429509868" sldId="2147483718"/>
          </pc:sldLayoutMkLst>
        </pc:sldLayoutChg>
        <pc:sldLayoutChg chg="new del mod replId">
          <pc:chgData name="Richardson, Stephanie (STFC,RAL,ISIS)" userId="fb9e1876-ffcf-45bf-abd9-b21078f88f3e" providerId="ADAL" clId="{9AD97143-98FB-4579-9750-783D5C12E4A2}" dt="2023-06-13T09:47:51.505" v="31" actId="2696"/>
          <pc:sldLayoutMkLst>
            <pc:docMk/>
            <pc:sldMasterMk cId="1988553359" sldId="2147483712"/>
            <pc:sldLayoutMk cId="2225168723" sldId="2147483734"/>
          </pc:sldLayoutMkLst>
        </pc:sldLayoutChg>
      </pc:sldMasterChg>
      <pc:sldMasterChg chg="mod addSldLayout delSldLayout modSldLayout">
        <pc:chgData name="Richardson, Stephanie (STFC,RAL,ISIS)" userId="fb9e1876-ffcf-45bf-abd9-b21078f88f3e" providerId="ADAL" clId="{9AD97143-98FB-4579-9750-783D5C12E4A2}" dt="2023-06-13T10:00:01.010" v="166"/>
        <pc:sldMasterMkLst>
          <pc:docMk/>
          <pc:sldMasterMk cId="2232557041" sldId="2147483719"/>
        </pc:sldMasterMkLst>
        <pc:sldLayoutChg chg="modSp mod">
          <pc:chgData name="Richardson, Stephanie (STFC,RAL,ISIS)" userId="fb9e1876-ffcf-45bf-abd9-b21078f88f3e" providerId="ADAL" clId="{9AD97143-98FB-4579-9750-783D5C12E4A2}" dt="2023-06-13T09:53:08.643" v="53" actId="14100"/>
          <pc:sldLayoutMkLst>
            <pc:docMk/>
            <pc:sldMasterMk cId="2232557041" sldId="2147483719"/>
            <pc:sldLayoutMk cId="1675949791" sldId="2147483721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7:24.373" v="26" actId="2696"/>
          <pc:sldLayoutMkLst>
            <pc:docMk/>
            <pc:sldMasterMk cId="2232557041" sldId="2147483719"/>
            <pc:sldLayoutMk cId="1922209044" sldId="2147483722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50:02.353" v="40" actId="2696"/>
          <pc:sldLayoutMkLst>
            <pc:docMk/>
            <pc:sldMasterMk cId="2232557041" sldId="2147483719"/>
            <pc:sldLayoutMk cId="1863908208" sldId="2147483723"/>
          </pc:sldLayoutMkLst>
        </pc:sldLayoutChg>
        <pc:sldLayoutChg chg="modSp mod">
          <pc:chgData name="Richardson, Stephanie (STFC,RAL,ISIS)" userId="fb9e1876-ffcf-45bf-abd9-b21078f88f3e" providerId="ADAL" clId="{9AD97143-98FB-4579-9750-783D5C12E4A2}" dt="2023-06-13T09:55:17.820" v="147" actId="14100"/>
          <pc:sldLayoutMkLst>
            <pc:docMk/>
            <pc:sldMasterMk cId="2232557041" sldId="2147483719"/>
            <pc:sldLayoutMk cId="1747815310" sldId="2147483724"/>
          </pc:sldLayoutMkLst>
        </pc:sldLayoutChg>
        <pc:sldLayoutChg chg="mod">
          <pc:chgData name="Richardson, Stephanie (STFC,RAL,ISIS)" userId="fb9e1876-ffcf-45bf-abd9-b21078f88f3e" providerId="ADAL" clId="{9AD97143-98FB-4579-9750-783D5C12E4A2}" dt="2023-06-13T09:52:36.938" v="49" actId="6014"/>
          <pc:sldLayoutMkLst>
            <pc:docMk/>
            <pc:sldMasterMk cId="2232557041" sldId="2147483719"/>
            <pc:sldLayoutMk cId="3910029188" sldId="2147483725"/>
          </pc:sldLayoutMkLst>
        </pc:sldLayoutChg>
        <pc:sldLayoutChg chg="del">
          <pc:chgData name="Richardson, Stephanie (STFC,RAL,ISIS)" userId="fb9e1876-ffcf-45bf-abd9-b21078f88f3e" providerId="ADAL" clId="{9AD97143-98FB-4579-9750-783D5C12E4A2}" dt="2023-06-13T09:44:59.998" v="5" actId="47"/>
          <pc:sldLayoutMkLst>
            <pc:docMk/>
            <pc:sldMasterMk cId="2232557041" sldId="2147483719"/>
            <pc:sldLayoutMk cId="963376447" sldId="2147483726"/>
          </pc:sldLayoutMkLst>
        </pc:sldLayoutChg>
        <pc:sldLayoutChg chg="new del mod">
          <pc:chgData name="Richardson, Stephanie (STFC,RAL,ISIS)" userId="fb9e1876-ffcf-45bf-abd9-b21078f88f3e" providerId="ADAL" clId="{9AD97143-98FB-4579-9750-783D5C12E4A2}" dt="2023-06-13T09:51:18.793" v="46" actId="2696"/>
          <pc:sldLayoutMkLst>
            <pc:docMk/>
            <pc:sldMasterMk cId="2232557041" sldId="2147483719"/>
            <pc:sldLayoutMk cId="2812007920" sldId="2147483726"/>
          </pc:sldLayoutMkLst>
        </pc:sldLayoutChg>
        <pc:sldLayoutChg chg="addSp delSp modSp add mod modTransition">
          <pc:chgData name="Richardson, Stephanie (STFC,RAL,ISIS)" userId="fb9e1876-ffcf-45bf-abd9-b21078f88f3e" providerId="ADAL" clId="{9AD97143-98FB-4579-9750-783D5C12E4A2}" dt="2023-06-13T09:55:09.755" v="146" actId="6014"/>
          <pc:sldLayoutMkLst>
            <pc:docMk/>
            <pc:sldMasterMk cId="2232557041" sldId="2147483719"/>
            <pc:sldLayoutMk cId="3623609204" sldId="2147483726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2652264531" sldId="2147483754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831121784" sldId="2147483755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672187643" sldId="2147483756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546897535" sldId="2147483757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075672927" sldId="2147483758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107841998" sldId="2147483759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528458597" sldId="2147483760"/>
          </pc:sldLayoutMkLst>
        </pc:sldLayoutChg>
        <pc:sldLayoutChg chg="modSp">
          <pc:chgData name="Richardson, Stephanie (STFC,RAL,ISIS)" userId="fb9e1876-ffcf-45bf-abd9-b21078f88f3e" providerId="ADAL" clId="{9AD97143-98FB-4579-9750-783D5C12E4A2}" dt="2023-06-13T10:00:01.010" v="166"/>
          <pc:sldLayoutMkLst>
            <pc:docMk/>
            <pc:sldMasterMk cId="2232557041" sldId="2147483719"/>
            <pc:sldLayoutMk cId="3264549565" sldId="2147483761"/>
          </pc:sldLayoutMkLst>
        </pc:sldLayoutChg>
      </pc:sldMasterChg>
      <pc:sldMasterChg chg="modSp mod modSldLayout">
        <pc:chgData name="Richardson, Stephanie (STFC,RAL,ISIS)" userId="fb9e1876-ffcf-45bf-abd9-b21078f88f3e" providerId="ADAL" clId="{9AD97143-98FB-4579-9750-783D5C12E4A2}" dt="2023-06-13T10:37:38.715" v="172" actId="14826"/>
        <pc:sldMasterMkLst>
          <pc:docMk/>
          <pc:sldMasterMk cId="3796829732" sldId="2147483727"/>
        </pc:sldMasterMkLst>
        <pc:sldLayoutChg chg="mod">
          <pc:chgData name="Richardson, Stephanie (STFC,RAL,ISIS)" userId="fb9e1876-ffcf-45bf-abd9-b21078f88f3e" providerId="ADAL" clId="{9AD97143-98FB-4579-9750-783D5C12E4A2}" dt="2023-06-13T09:47:07.019" v="25" actId="6014"/>
          <pc:sldLayoutMkLst>
            <pc:docMk/>
            <pc:sldMasterMk cId="3796829732" sldId="2147483727"/>
            <pc:sldLayoutMk cId="1361455900" sldId="2147483733"/>
          </pc:sldLayoutMkLst>
        </pc:sldLayoutChg>
      </pc:sldMasterChg>
      <pc:sldMasterChg chg="new del mod addSldLayout delSldLayout">
        <pc:chgData name="Richardson, Stephanie (STFC,RAL,ISIS)" userId="fb9e1876-ffcf-45bf-abd9-b21078f88f3e" providerId="ADAL" clId="{9AD97143-98FB-4579-9750-783D5C12E4A2}" dt="2023-06-13T09:50:58.333" v="44" actId="6938"/>
        <pc:sldMasterMkLst>
          <pc:docMk/>
          <pc:sldMasterMk cId="2547378874" sldId="2147483734"/>
        </pc:sldMasterMkLst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73839450" sldId="2147483735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467079635" sldId="2147483736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81842932" sldId="2147483737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509497509" sldId="2147483738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104118082" sldId="2147483739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458179380" sldId="2147483740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874716688" sldId="2147483741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1545531455" sldId="2147483742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60352868" sldId="2147483743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325583450" sldId="2147483744"/>
          </pc:sldLayoutMkLst>
        </pc:sldLayoutChg>
        <pc:sldLayoutChg chg="new del replId">
          <pc:chgData name="Richardson, Stephanie (STFC,RAL,ISIS)" userId="fb9e1876-ffcf-45bf-abd9-b21078f88f3e" providerId="ADAL" clId="{9AD97143-98FB-4579-9750-783D5C12E4A2}" dt="2023-06-13T09:50:58.333" v="44" actId="6938"/>
          <pc:sldLayoutMkLst>
            <pc:docMk/>
            <pc:sldMasterMk cId="2547378874" sldId="2147483734"/>
            <pc:sldLayoutMk cId="2583740436" sldId="2147483745"/>
          </pc:sldLayoutMkLst>
        </pc:sldLayoutChg>
      </pc:sldMasterChg>
      <pc:sldMasterChg chg="add mod addSldLayout delSldLayout modSldLayout">
        <pc:chgData name="Richardson, Stephanie (STFC,RAL,ISIS)" userId="fb9e1876-ffcf-45bf-abd9-b21078f88f3e" providerId="ADAL" clId="{9AD97143-98FB-4579-9750-783D5C12E4A2}" dt="2023-06-13T10:04:22.250" v="168" actId="6014"/>
        <pc:sldMasterMkLst>
          <pc:docMk/>
          <pc:sldMasterMk cId="3562387349" sldId="2147483734"/>
        </pc:sldMasterMkLst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79747361" sldId="2147483735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80950474" sldId="2147483736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187053031" sldId="2147483737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1905161976" sldId="2147483738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3538624153" sldId="2147483739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831710968" sldId="2147483740"/>
          </pc:sldLayoutMkLst>
        </pc:sldLayoutChg>
        <pc:sldLayoutChg chg="add del mod replId">
          <pc:chgData name="Richardson, Stephanie (STFC,RAL,ISIS)" userId="fb9e1876-ffcf-45bf-abd9-b21078f88f3e" providerId="ADAL" clId="{9AD97143-98FB-4579-9750-783D5C12E4A2}" dt="2023-06-13T09:58:53.153" v="165" actId="2696"/>
          <pc:sldLayoutMkLst>
            <pc:docMk/>
            <pc:sldMasterMk cId="3562387349" sldId="2147483734"/>
            <pc:sldLayoutMk cId="532212873" sldId="2147483741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539774327" sldId="2147483742"/>
          </pc:sldLayoutMkLst>
        </pc:sldLayoutChg>
        <pc:sldLayoutChg chg="add mod replId">
          <pc:chgData name="Richardson, Stephanie (STFC,RAL,ISIS)" userId="fb9e1876-ffcf-45bf-abd9-b21078f88f3e" providerId="ADAL" clId="{9AD97143-98FB-4579-9750-783D5C12E4A2}" dt="2023-06-13T09:55:35.765" v="152" actId="2890"/>
          <pc:sldLayoutMkLst>
            <pc:docMk/>
            <pc:sldMasterMk cId="3562387349" sldId="2147483734"/>
            <pc:sldLayoutMk cId="2219480384" sldId="2147483743"/>
          </pc:sldLayoutMkLst>
        </pc:sldLayoutChg>
        <pc:sldLayoutChg chg="mod">
          <pc:chgData name="Richardson, Stephanie (STFC,RAL,ISIS)" userId="fb9e1876-ffcf-45bf-abd9-b21078f88f3e" providerId="ADAL" clId="{9AD97143-98FB-4579-9750-783D5C12E4A2}" dt="2023-06-13T10:04:22.250" v="168" actId="6014"/>
          <pc:sldLayoutMkLst>
            <pc:docMk/>
            <pc:sldMasterMk cId="3562387349" sldId="2147483734"/>
            <pc:sldLayoutMk cId="3840627009" sldId="214748374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C82ED0-7452-4354-A24E-35FB24BF9A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969E9-2182-2FF9-A02F-A1842CE2A4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66A77-BC89-4E24-A414-B6543411FF58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84D48-5E89-47EA-5EE7-5780CF041D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9F5C8-55D8-4294-92FA-96C28702B9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A80C6-5E9B-493C-B5B8-6FAC8DE86E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783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2489-8F64-4E53-A5EB-4423DDD23EF5}" type="datetimeFigureOut">
              <a:rPr lang="en-GB" smtClean="0"/>
              <a:t>25/02/2025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882CC-523A-434A-A62A-6AD0EFC640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93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136145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89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567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41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45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549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8967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530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3287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922252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2777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780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707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900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134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979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315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1503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0711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61991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627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8347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88100" y="1304922"/>
            <a:ext cx="4025900" cy="4351339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6D58FB62-6305-D775-94D1-00380F2AC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58293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6759497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155470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9163027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784310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473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50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05303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409-495B-2752-6BF2-B1848FDE6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D184-1DF7-03BD-F6A8-1290E291C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700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207A8-6978-C1D1-B0D6-FDA0CC1F4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1383" y="1304925"/>
            <a:ext cx="5580000" cy="3852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0EE24-2BFB-8E46-2E66-3BA36D59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2556D-B5E1-EF44-908B-500C8837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4910F-1642-C042-4D26-BC4F3A5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</p:spPr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1619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8E961-1532-85E1-EF19-CD6FD29F8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1" y="1304925"/>
            <a:ext cx="5580000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2AB67-467B-B4C7-6EEB-C8D144E36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6700" y="2330075"/>
            <a:ext cx="5580000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16626-4911-CA49-90C2-CE3262F72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1380" y="1304925"/>
            <a:ext cx="5580001" cy="7457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FF839-783C-36FF-2F59-B33FD00F2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1379" y="2330075"/>
            <a:ext cx="5580003" cy="28467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23E-13BC-6AF4-F44B-1E81F507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CC21D-81ED-0C7F-2CF7-CFDE2301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BA4D1-1395-871F-083F-CCC3ADAA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479E40-CA8C-9DEB-E10E-9B0E942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8624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A4210A-8AD6-DB76-6435-6F1565CF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DFFE2-973C-8808-2027-0A0826D0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27C7D8-7501-4918-C3A4-210FC2D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3C41D6-330E-7D22-3BA7-5AD129D23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087100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17109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2BAE-96E7-8067-F384-6C81451D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65125"/>
            <a:ext cx="5825382" cy="481428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E5DF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7676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Fifth level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67676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7ED95-2655-DA64-A0CC-0DB50CEC6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5588000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F7D06-9178-0519-324E-D3FAE1553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D0C21-14CC-0A4D-09D2-207115B3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343D-82C5-3AAA-AADD-2197F991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006FAE-DBD1-BA77-7F74-11A8DCE9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5588000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7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,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8">
            <a:extLst>
              <a:ext uri="{FF2B5EF4-FFF2-40B4-BE49-F238E27FC236}">
                <a16:creationId xmlns:a16="http://schemas.microsoft.com/office/drawing/2014/main" id="{BCE196B2-446B-C638-E24B-42F7A659B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58293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E2D15B4-3C1F-6E32-114C-0E3C063437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98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39A72C94-07DD-E2CA-345A-A35125CE44A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670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1BFA7CDF-E186-FDDF-CF2E-0B3F10DB84D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778251" y="2286000"/>
            <a:ext cx="3201066" cy="3213102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93167B-5805-9EBB-6E54-360D545AFA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6700" y="1117600"/>
            <a:ext cx="10223500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6236092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3EE30-E243-DD16-09E0-8B68AEC32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365125"/>
            <a:ext cx="6738195" cy="47881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48DA-A10C-6B03-FEDA-D99AE6E8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E3D24-6BCE-48F4-B6DB-AB007E8B5F8E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A5F-3B12-9A62-2D70-80CF77B9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75CB-A493-E2D5-0C56-6C9F25C8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01B8E-4C5D-4D9E-8821-9696CA0E0E3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DEF678-90EE-1594-AB80-39E97C15D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6700" y="1418324"/>
            <a:ext cx="4638586" cy="37610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06E30-B013-E2B6-FBD1-5AB600612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4638586" cy="86546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48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8">
            <a:extLst>
              <a:ext uri="{FF2B5EF4-FFF2-40B4-BE49-F238E27FC236}">
                <a16:creationId xmlns:a16="http://schemas.microsoft.com/office/drawing/2014/main" id="{3BF16C2F-A1C7-9D4A-331C-5D46DAAB20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" y="365125"/>
            <a:ext cx="6324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D3A8A21F-2C7D-3EED-D3DE-935B34DC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04925"/>
            <a:ext cx="1026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174781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D46A-4F53-F706-E005-3B7F94B067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200" y="2557461"/>
            <a:ext cx="9144000" cy="1138240"/>
          </a:xfrm>
        </p:spPr>
        <p:txBody>
          <a:bodyPr anchor="t" anchorCtr="0">
            <a:normAutofit/>
          </a:bodyPr>
          <a:lstStyle>
            <a:lvl1pPr algn="l">
              <a:defRPr sz="3600" b="0">
                <a:latin typeface="+mj-lt"/>
              </a:defRPr>
            </a:lvl1pPr>
          </a:lstStyle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7060A-4567-A74A-3AF0-E66CB6AC334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3200" y="3929062"/>
            <a:ext cx="9144000" cy="43134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speaker name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7C9208F-2B17-BF13-15F3-C2942141E5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3200" y="4610100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location 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33D74CF-0634-649D-508B-5F74DC1A06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4930325"/>
            <a:ext cx="8648700" cy="26397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+mn-lt"/>
              </a:defRPr>
            </a:lvl1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date </a:t>
            </a:r>
          </a:p>
        </p:txBody>
      </p:sp>
    </p:spTree>
    <p:extLst>
      <p:ext uri="{BB962C8B-B14F-4D97-AF65-F5344CB8AC3E}">
        <p14:creationId xmlns:p14="http://schemas.microsoft.com/office/powerpoint/2010/main" val="391002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4CB8-F44D-BEE4-6DCA-1B2662AB0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699" y="1122363"/>
            <a:ext cx="11654683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CF0F3-44B5-9EF2-3A88-E4424DDC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602038"/>
            <a:ext cx="11654682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3C9B-D14B-899C-B084-D233E5CF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C38EF-93AE-9214-FDFE-009AE71C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81CBA-3EB3-43A7-D2FA-2410CF2B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2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E776-F347-2357-03E5-35C58A73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32FCD-286F-104A-BCF2-B9138BD0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304925"/>
            <a:ext cx="11654683" cy="3865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ECD2-7228-FC6F-D057-E1D381721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1347-B148-1746-115D-B3672939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7FE-56F7-317A-6A29-7F808D2B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2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1C41-E6F8-8CDB-15CB-AFE023C1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709738"/>
            <a:ext cx="116546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976CA-B5E0-87F5-9BB8-567EA6D05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699" y="4700187"/>
            <a:ext cx="11654683" cy="448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FB1F-7BDA-DC86-9EF3-DB36350C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E4339-5CB2-7EDB-C9AA-C007FA14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7BCC8-EC59-1A12-7C24-DEA423BC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4" y="0"/>
            <a:ext cx="12190811" cy="6857998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79682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E97D3-004E-241C-1F4D-DA2001CE042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" y="333"/>
            <a:ext cx="12190813" cy="6857332"/>
          </a:xfrm>
          <a:prstGeom prst="rect">
            <a:avLst/>
          </a:prstGeom>
        </p:spPr>
      </p:pic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D0781EEC-C938-86FA-B882-0B112DC0D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7086600" cy="5746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BCFD7A-BAD1-80E9-241B-1E0D4B057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659" y="1304925"/>
            <a:ext cx="116546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23255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6" r:id="rId3"/>
    <p:sldLayoutId id="2147483724" r:id="rId4"/>
    <p:sldLayoutId id="2147483725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accent3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Arial" panose="020B0604020202020204" pitchFamily="34" charset="0"/>
          <a:ea typeface="Verdana" panose="020B0604030504040204" pitchFamily="34" charset="0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1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737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1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AB5F44-508E-D5E3-9686-E5DB5331D657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" y="762"/>
            <a:ext cx="12189289" cy="6856475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92D61-4A60-6946-D1E3-5AC93DE8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11654682" cy="4723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4AB4-12A7-2444-B999-E190C2D00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6700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46E3D24-6BCE-48F4-B6DB-AB007E8B5F8E}" type="datetimeFigureOut">
              <a:rPr lang="en-GB" smtClean="0"/>
              <a:pPr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3241-55FA-000D-E911-88A86A20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6642" y="53671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6D9DA-6B18-0AEA-604C-ADB3F8C64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78183" y="5367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601B8E-4C5D-4D9E-8821-9696CA0E0E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E71A0C6-6FDD-31C0-2DA4-598F5905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304925"/>
            <a:ext cx="11654683" cy="386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2" r:id="rId12"/>
    <p:sldLayoutId id="214748374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00308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676767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6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3.gif"/><Relationship Id="rId17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4.wmf"/><Relationship Id="rId22" Type="http://schemas.openxmlformats.org/officeDocument/2006/relationships/image" Target="../media/image1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png"/><Relationship Id="rId3" Type="http://schemas.openxmlformats.org/officeDocument/2006/relationships/image" Target="../media/image14.wmf"/><Relationship Id="rId7" Type="http://schemas.openxmlformats.org/officeDocument/2006/relationships/image" Target="../media/image15.wmf"/><Relationship Id="rId12" Type="http://schemas.openxmlformats.org/officeDocument/2006/relationships/image" Target="../media/image8.png"/><Relationship Id="rId17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png"/><Relationship Id="rId5" Type="http://schemas.openxmlformats.org/officeDocument/2006/relationships/image" Target="../media/image16.wmf"/><Relationship Id="rId15" Type="http://schemas.openxmlformats.org/officeDocument/2006/relationships/image" Target="../media/image13.gi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7.wmf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3.gif"/><Relationship Id="rId18" Type="http://schemas.openxmlformats.org/officeDocument/2006/relationships/oleObject" Target="../embeddings/oleObject6.bin"/><Relationship Id="rId3" Type="http://schemas.openxmlformats.org/officeDocument/2006/relationships/oleObject" Target="../embeddings/oleObject9.bin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21.png"/><Relationship Id="rId17" Type="http://schemas.openxmlformats.org/officeDocument/2006/relationships/image" Target="../media/image15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10" Type="http://schemas.openxmlformats.org/officeDocument/2006/relationships/image" Target="../media/image11.wmf"/><Relationship Id="rId19" Type="http://schemas.openxmlformats.org/officeDocument/2006/relationships/image" Target="../media/image16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9.bin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4.bin"/><Relationship Id="rId17" Type="http://schemas.openxmlformats.org/officeDocument/2006/relationships/image" Target="../media/image16.wmf"/><Relationship Id="rId2" Type="http://schemas.openxmlformats.org/officeDocument/2006/relationships/image" Target="../media/image6.png"/><Relationship Id="rId16" Type="http://schemas.openxmlformats.org/officeDocument/2006/relationships/oleObject" Target="../embeddings/oleObject6.bin"/><Relationship Id="rId20" Type="http://schemas.openxmlformats.org/officeDocument/2006/relationships/image" Target="../media/image13.gi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11" Type="http://schemas.openxmlformats.org/officeDocument/2006/relationships/image" Target="../media/image22.png"/><Relationship Id="rId5" Type="http://schemas.openxmlformats.org/officeDocument/2006/relationships/image" Target="../media/image8.png"/><Relationship Id="rId15" Type="http://schemas.openxmlformats.org/officeDocument/2006/relationships/image" Target="../media/image15.wmf"/><Relationship Id="rId10" Type="http://schemas.openxmlformats.org/officeDocument/2006/relationships/image" Target="../media/image11.wmf"/><Relationship Id="rId19" Type="http://schemas.openxmlformats.org/officeDocument/2006/relationships/image" Target="../media/image17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5.bin"/><Relationship Id="rId22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8.emf"/><Relationship Id="rId3" Type="http://schemas.openxmlformats.org/officeDocument/2006/relationships/image" Target="../media/image24.emf"/><Relationship Id="rId7" Type="http://schemas.openxmlformats.org/officeDocument/2006/relationships/image" Target="../media/image10.wmf"/><Relationship Id="rId12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6.emf"/><Relationship Id="rId5" Type="http://schemas.openxmlformats.org/officeDocument/2006/relationships/image" Target="../media/image7.wmf"/><Relationship Id="rId15" Type="http://schemas.openxmlformats.org/officeDocument/2006/relationships/image" Target="../media/image18.wmf"/><Relationship Id="rId10" Type="http://schemas.openxmlformats.org/officeDocument/2006/relationships/image" Target="../media/image25.e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5CD0-94BB-02A9-D0D6-755513A2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1243816"/>
            <a:ext cx="7305183" cy="1516556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PACE </a:t>
            </a:r>
            <a:br>
              <a:rPr lang="en-GB" dirty="0"/>
            </a:br>
            <a:r>
              <a:rPr lang="en-GB" dirty="0"/>
              <a:t>Proper Analysis of Coherent Excitations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80B9D-A009-468E-DD38-1C459E82E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" y="4102709"/>
            <a:ext cx="6502400" cy="211521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HORACE </a:t>
            </a:r>
          </a:p>
          <a:p>
            <a:pPr algn="ctr"/>
            <a:r>
              <a:rPr lang="en-GB" dirty="0"/>
              <a:t>Package for analysing results of inelastic experiments</a:t>
            </a:r>
          </a:p>
          <a:p>
            <a:pPr algn="ctr"/>
            <a:r>
              <a:rPr lang="en-GB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pic>
        <p:nvPicPr>
          <p:cNvPr id="7" name="Picture 6" descr="A person in a robe holding a cup&#10;&#10;AI-generated content may be incorrect.">
            <a:extLst>
              <a:ext uri="{FF2B5EF4-FFF2-40B4-BE49-F238E27FC236}">
                <a16:creationId xmlns:a16="http://schemas.microsoft.com/office/drawing/2014/main" id="{8F59541C-BDFF-91F3-D10F-A0033B060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07" y="4023360"/>
            <a:ext cx="1407873" cy="252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2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87F-AB89-1C3C-604A-4B429854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031B0D7-CDA0-A8A2-5632-360DE9CC564E}"/>
              </a:ext>
            </a:extLst>
          </p:cNvPr>
          <p:cNvSpPr txBox="1"/>
          <p:nvPr/>
        </p:nvSpPr>
        <p:spPr>
          <a:xfrm>
            <a:off x="4320367" y="269358"/>
            <a:ext cx="3318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structure: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8AF87B-60EE-9AA7-FDB4-B7376FCFDFD5}"/>
              </a:ext>
            </a:extLst>
          </p:cNvPr>
          <p:cNvGrpSpPr/>
          <p:nvPr/>
        </p:nvGrpSpPr>
        <p:grpSpPr>
          <a:xfrm>
            <a:off x="680482" y="1470835"/>
            <a:ext cx="3062177" cy="3987210"/>
            <a:chOff x="680482" y="861237"/>
            <a:chExt cx="3062177" cy="398721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256D75B-6D3A-0E44-D86D-7E64C372EAED}"/>
                </a:ext>
              </a:extLst>
            </p:cNvPr>
            <p:cNvSpPr/>
            <p:nvPr/>
          </p:nvSpPr>
          <p:spPr>
            <a:xfrm>
              <a:off x="680482" y="861237"/>
              <a:ext cx="3062177" cy="3987210"/>
            </a:xfrm>
            <a:prstGeom prst="rect">
              <a:avLst/>
            </a:prstGeom>
            <a:pattFill prst="pct5">
              <a:fgClr>
                <a:schemeClr val="accent6">
                  <a:lumMod val="40000"/>
                  <a:lumOff val="6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SQW object (Filebacked)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C57F1E-84CF-864B-9BC0-EB0DD40BF2C1}"/>
                </a:ext>
              </a:extLst>
            </p:cNvPr>
            <p:cNvSpPr/>
            <p:nvPr/>
          </p:nvSpPr>
          <p:spPr>
            <a:xfrm>
              <a:off x="812815" y="1389321"/>
              <a:ext cx="1821711" cy="11057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1-4D image in reciprocal coordinate system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D7CABBA-857E-414F-A3C2-09639526CB5C}"/>
                </a:ext>
              </a:extLst>
            </p:cNvPr>
            <p:cNvSpPr/>
            <p:nvPr/>
          </p:nvSpPr>
          <p:spPr>
            <a:xfrm>
              <a:off x="826991" y="2750288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Experiment info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0F7B7AD-16D6-731C-9378-AEA6F8F5FADA}"/>
                </a:ext>
              </a:extLst>
            </p:cNvPr>
            <p:cNvSpPr/>
            <p:nvPr/>
          </p:nvSpPr>
          <p:spPr>
            <a:xfrm>
              <a:off x="797452" y="3802025"/>
              <a:ext cx="1821711" cy="70883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Pixels (All neutron events)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C3FC8-8175-3715-73F7-F7A35C449EC9}"/>
              </a:ext>
            </a:extLst>
          </p:cNvPr>
          <p:cNvSpPr/>
          <p:nvPr/>
        </p:nvSpPr>
        <p:spPr>
          <a:xfrm>
            <a:off x="4325681" y="4031510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Multifit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Fitting engine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AA3292-84FA-54CA-FFFA-2F4E195E7AB2}"/>
              </a:ext>
            </a:extLst>
          </p:cNvPr>
          <p:cNvSpPr/>
          <p:nvPr/>
        </p:nvSpPr>
        <p:spPr>
          <a:xfrm>
            <a:off x="7836194" y="1463747"/>
            <a:ext cx="3062177" cy="3987210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Tobyfit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Instrument info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ISIS instruments models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Resolution function &amp; Resolution convolution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215B1F-1E26-B6D0-59FC-01B3BBEAF285}"/>
              </a:ext>
            </a:extLst>
          </p:cNvPr>
          <p:cNvSpPr/>
          <p:nvPr/>
        </p:nvSpPr>
        <p:spPr>
          <a:xfrm>
            <a:off x="4325681" y="1463747"/>
            <a:ext cx="3062177" cy="1454889"/>
          </a:xfrm>
          <a:prstGeom prst="rect">
            <a:avLst/>
          </a:prstGeom>
          <a:pattFill prst="pct5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Algorithms to operate with sqw object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CUT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plot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150F35A-513F-1A1C-ABBA-F7233E4D15AB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 flipH="1">
            <a:off x="2619163" y="2551812"/>
            <a:ext cx="15363" cy="2214230"/>
          </a:xfrm>
          <a:prstGeom prst="bentConnector3">
            <a:avLst>
              <a:gd name="adj1" fmla="val -1487991"/>
            </a:avLst>
          </a:prstGeom>
          <a:ln w="254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58B607-85FB-8C5D-E821-954A751280EF}"/>
              </a:ext>
            </a:extLst>
          </p:cNvPr>
          <p:cNvSpPr txBox="1"/>
          <p:nvPr/>
        </p:nvSpPr>
        <p:spPr>
          <a:xfrm rot="16200000">
            <a:off x="1067985" y="3769912"/>
            <a:ext cx="4508204" cy="64633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Image is calculated as average from pixels</a:t>
            </a:r>
          </a:p>
          <a:p>
            <a:r>
              <a:rPr lang="en-GB" dirty="0"/>
              <a:t>and serves as the “key” for pixel database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E513060-6B86-182F-4AE7-E811CDF672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187063"/>
              </p:ext>
            </p:extLst>
          </p:nvPr>
        </p:nvGraphicFramePr>
        <p:xfrm>
          <a:off x="1091423" y="87455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E884F9A5-E763-FAF5-BF18-2E903249B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1423" y="87455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7EA6-1EE9-0823-964E-6068B939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831172-2A78-CB94-0985-E54391524AFB}"/>
              </a:ext>
            </a:extLst>
          </p:cNvPr>
          <p:cNvSpPr txBox="1"/>
          <p:nvPr/>
        </p:nvSpPr>
        <p:spPr>
          <a:xfrm>
            <a:off x="4320367" y="269358"/>
            <a:ext cx="3390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latin typeface="+mj-lt"/>
              </a:rPr>
              <a:t>HORACE Workflow: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ACA14-6C46-F88C-5FD2-CB14D24018D6}"/>
              </a:ext>
            </a:extLst>
          </p:cNvPr>
          <p:cNvSpPr txBox="1"/>
          <p:nvPr/>
        </p:nvSpPr>
        <p:spPr>
          <a:xfrm>
            <a:off x="992374" y="792578"/>
            <a:ext cx="6875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>
                <a:solidFill>
                  <a:schemeClr val="accent1"/>
                </a:solidFill>
              </a:rPr>
              <a:t>https://pace-neutrons.github.io/Horace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AA7A4-6A1B-C5B5-FDD0-9738107D706E}"/>
              </a:ext>
            </a:extLst>
          </p:cNvPr>
          <p:cNvSpPr txBox="1"/>
          <p:nvPr/>
        </p:nvSpPr>
        <p:spPr>
          <a:xfrm>
            <a:off x="992374" y="17717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https://isis.analysis.stfc.ac.uk/workspaces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0EE40C-C89C-941C-DB5C-3B7C57A17BE5}"/>
              </a:ext>
            </a:extLst>
          </p:cNvPr>
          <p:cNvSpPr txBox="1"/>
          <p:nvPr/>
        </p:nvSpPr>
        <p:spPr>
          <a:xfrm>
            <a:off x="6937219" y="1643513"/>
            <a:ext cx="47740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MARI, MERLIN, MAPS, LET</a:t>
            </a:r>
          </a:p>
          <a:p>
            <a:r>
              <a:rPr lang="en-GB" sz="2400" dirty="0"/>
              <a:t>excitations-single crystal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38E30-F9F3-7D05-5F94-B7F314FD45A4}"/>
              </a:ext>
            </a:extLst>
          </p:cNvPr>
          <p:cNvSpPr txBox="1"/>
          <p:nvPr/>
        </p:nvSpPr>
        <p:spPr>
          <a:xfrm>
            <a:off x="1084521" y="2757377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There is a GUI (</a:t>
            </a:r>
            <a:r>
              <a:rPr lang="en-GB" dirty="0" err="1"/>
              <a:t>horace</a:t>
            </a:r>
            <a:r>
              <a:rPr lang="en-GB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B5BE7-73CE-0461-509F-B02482E49144}"/>
              </a:ext>
            </a:extLst>
          </p:cNvPr>
          <p:cNvSpPr txBox="1"/>
          <p:nvPr/>
        </p:nvSpPr>
        <p:spPr>
          <a:xfrm>
            <a:off x="1039693" y="35466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u="sng" dirty="0">
                <a:solidFill>
                  <a:schemeClr val="accent1"/>
                </a:solidFill>
              </a:rPr>
              <a:t>/</a:t>
            </a:r>
            <a:r>
              <a:rPr lang="en-GB" sz="2400" u="sng" dirty="0" err="1">
                <a:solidFill>
                  <a:schemeClr val="accent1"/>
                </a:solidFill>
              </a:rPr>
              <a:t>mnt</a:t>
            </a:r>
            <a:r>
              <a:rPr lang="en-GB" sz="2400" u="sng" dirty="0">
                <a:solidFill>
                  <a:schemeClr val="accent1"/>
                </a:solidFill>
              </a:rPr>
              <a:t>/</a:t>
            </a:r>
            <a:r>
              <a:rPr lang="en-GB" sz="2400" u="sng" dirty="0" err="1">
                <a:solidFill>
                  <a:schemeClr val="accent1"/>
                </a:solidFill>
              </a:rPr>
              <a:t>ceph</a:t>
            </a:r>
            <a:r>
              <a:rPr lang="en-GB" sz="2400" u="sng" dirty="0">
                <a:solidFill>
                  <a:schemeClr val="accent1"/>
                </a:solidFill>
              </a:rPr>
              <a:t>/auxiliary/excitations/</a:t>
            </a:r>
            <a:r>
              <a:rPr lang="en-GB" sz="2400" u="sng" dirty="0" err="1">
                <a:solidFill>
                  <a:schemeClr val="accent1"/>
                </a:solidFill>
              </a:rPr>
              <a:t>rse_training</a:t>
            </a:r>
            <a:endParaRPr lang="en-GB" sz="2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5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5F0D-02F3-9DA5-C623-981E35C9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4BA2B51-DA13-DCE9-721E-DC107D2F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CB681-C1E6-E636-A3E8-82D30DBF1209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BF3D5-883F-4854-BF42-6E093EBA4ADE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688B50-ADDB-A7CE-9F68-BFF4AD056EAB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55FC3F-ACDD-1FC5-624D-04B40EDC4996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069BB309-211A-E7A0-9EA8-4C75C0605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533076"/>
              </p:ext>
            </p:extLst>
          </p:nvPr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4AFE27E7-9A2A-653E-7FA0-D49655E7C9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8A6EA459-3EC1-61AD-3C73-EF659A409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72D0DED-E228-C7F3-2222-0301A0088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702BE1A0-6710-36E3-5A42-00BE10A6669F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873C21C-C1E2-C823-ACD2-08CC7D903829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7E429B4-E73A-2EE6-DAA6-386D5442EC8A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DE34EDFA-27BF-7604-9C21-94E0E9EE5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414561"/>
              </p:ext>
            </p:extLst>
          </p:nvPr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069BB309-211A-E7A0-9EA8-4C75C0605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49DC8B-D8A7-0F56-090F-6959EDF05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311910"/>
              </p:ext>
            </p:extLst>
          </p:nvPr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DE34EDFA-27BF-7604-9C21-94E0E9EE5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9A5C4642-49A2-8D99-E416-146F47930EE3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A757CAE-7559-7F36-3E44-EC5A9A86E6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3365" y="4127127"/>
            <a:ext cx="3602666" cy="188396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BA529D5D-5CD8-72A4-F0B0-91C64C8DE034}"/>
              </a:ext>
            </a:extLst>
          </p:cNvPr>
          <p:cNvSpPr txBox="1"/>
          <p:nvPr/>
        </p:nvSpPr>
        <p:spPr>
          <a:xfrm>
            <a:off x="8206928" y="4032178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893160A-2C14-2F3A-09A0-76340D4FA652}"/>
              </a:ext>
            </a:extLst>
          </p:cNvPr>
          <p:cNvGrpSpPr/>
          <p:nvPr/>
        </p:nvGrpSpPr>
        <p:grpSpPr>
          <a:xfrm>
            <a:off x="1652815" y="1284963"/>
            <a:ext cx="1813488" cy="1726368"/>
            <a:chOff x="1652815" y="1284963"/>
            <a:chExt cx="1813488" cy="1726368"/>
          </a:xfrm>
        </p:grpSpPr>
        <p:pic>
          <p:nvPicPr>
            <p:cNvPr id="65" name="Picture 6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2286605A-6E37-6941-560E-B0FD0762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0C05D63-98E4-0626-5CE4-9A5477EE9296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7674DDB-C429-F988-8320-EE5F3A282491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3692D06-317E-693C-A9A7-F87D36C0A009}"/>
              </a:ext>
            </a:extLst>
          </p:cNvPr>
          <p:cNvSpPr/>
          <p:nvPr/>
        </p:nvSpPr>
        <p:spPr>
          <a:xfrm>
            <a:off x="3600895" y="1533009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B0AD536-C9ED-2120-2323-7EA3DF9795E8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75" name="Object 74">
              <a:extLst>
                <a:ext uri="{FF2B5EF4-FFF2-40B4-BE49-F238E27FC236}">
                  <a16:creationId xmlns:a16="http://schemas.microsoft.com/office/drawing/2014/main" id="{65F8A4C5-CBB6-5567-47DC-6D365273BCD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85800" imgH="266400" progId="Equation.DSMT4">
                    <p:embed/>
                  </p:oleObj>
                </mc:Choice>
                <mc:Fallback>
                  <p:oleObj name="Equation" r:id="rId13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75">
              <a:extLst>
                <a:ext uri="{FF2B5EF4-FFF2-40B4-BE49-F238E27FC236}">
                  <a16:creationId xmlns:a16="http://schemas.microsoft.com/office/drawing/2014/main" id="{88E408CB-EB8C-6D72-836E-F41ED62803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25480" imgH="241200" progId="Equation.DSMT4">
                    <p:embed/>
                  </p:oleObj>
                </mc:Choice>
                <mc:Fallback>
                  <p:oleObj name="Equation" r:id="rId15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76">
              <a:extLst>
                <a:ext uri="{FF2B5EF4-FFF2-40B4-BE49-F238E27FC236}">
                  <a16:creationId xmlns:a16="http://schemas.microsoft.com/office/drawing/2014/main" id="{E371B8F2-7626-B501-0331-57320EC49FC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80800" imgH="431640" progId="Equation.DSMT4">
                    <p:embed/>
                  </p:oleObj>
                </mc:Choice>
                <mc:Fallback>
                  <p:oleObj name="Equation" r:id="rId17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>
              <a:extLst>
                <a:ext uri="{FF2B5EF4-FFF2-40B4-BE49-F238E27FC236}">
                  <a16:creationId xmlns:a16="http://schemas.microsoft.com/office/drawing/2014/main" id="{E2915CBC-E5C8-E9E4-02FA-DD9795ABF3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57120" imgH="444240" progId="Equation.DSMT4">
                    <p:embed/>
                  </p:oleObj>
                </mc:Choice>
                <mc:Fallback>
                  <p:oleObj name="Equation" r:id="rId19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BD035EF-B37A-B259-0911-CA1D1B4F5E7B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DBEAF7-2D85-0ABB-A582-15A8E9647CF7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9229BFD1-CCF8-4697-EEB7-59B6E22F83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46793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FB49DC8B-D8A7-0F56-090F-6959EDF055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1388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19" y="706613"/>
            <a:ext cx="8316416" cy="587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 rot="13352471">
            <a:off x="6138399" y="4792490"/>
            <a:ext cx="2538124" cy="300"/>
            <a:chOff x="251520" y="2159150"/>
            <a:chExt cx="2538124" cy="300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251520" y="2159150"/>
              <a:ext cx="2538124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611560" y="2159150"/>
              <a:ext cx="1440160" cy="30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/>
          <p:cNvCxnSpPr/>
          <p:nvPr/>
        </p:nvCxnSpPr>
        <p:spPr>
          <a:xfrm flipH="1" flipV="1">
            <a:off x="4867200" y="3797275"/>
            <a:ext cx="1304528" cy="55327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4867200" y="2724756"/>
            <a:ext cx="2944776" cy="1072518"/>
            <a:chOff x="3343200" y="2724756"/>
            <a:chExt cx="2944776" cy="1072518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3343200" y="3130364"/>
              <a:ext cx="1304528" cy="58444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4879068" y="3789040"/>
              <a:ext cx="1408908" cy="8234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860032" y="2724756"/>
              <a:ext cx="927720" cy="883599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768371" y="5236051"/>
            <a:ext cx="4951413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rgbClr val="000099"/>
                </a:solidFill>
                <a:latin typeface="Arial" pitchFamily="34" charset="0"/>
              </a:defRPr>
            </a:lvl1pPr>
            <a:lvl2pPr>
              <a:defRPr sz="1600">
                <a:solidFill>
                  <a:srgbClr val="000099"/>
                </a:solidFill>
                <a:latin typeface="Arial" pitchFamily="34" charset="0"/>
              </a:defRPr>
            </a:lvl2pPr>
            <a:lvl3pPr marL="11430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3pPr>
            <a:lvl4pPr marL="16002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4pPr>
            <a:lvl5pPr marL="2057400" indent="-228600">
              <a:defRPr sz="1600">
                <a:solidFill>
                  <a:srgbClr val="000099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0099"/>
                </a:solidFill>
                <a:latin typeface="Arial" pitchFamily="34" charset="0"/>
              </a:defRPr>
            </a:lvl9pPr>
          </a:lstStyle>
          <a:p>
            <a:pPr lvl="1" algn="l">
              <a:spcBef>
                <a:spcPct val="25000"/>
              </a:spcBef>
            </a:pPr>
            <a:r>
              <a:rPr lang="en-GB" sz="1800" dirty="0">
                <a:sym typeface="Symbol" pitchFamily="18" charset="2"/>
              </a:rPr>
              <a:t>70,000 detector elements</a:t>
            </a:r>
          </a:p>
          <a:p>
            <a:pPr lvl="1" algn="l">
              <a:spcBef>
                <a:spcPct val="25000"/>
              </a:spcBef>
            </a:pPr>
            <a:r>
              <a:rPr lang="en-GB" sz="1800" dirty="0">
                <a:sym typeface="Symbol" pitchFamily="18" charset="2"/>
              </a:rPr>
              <a:t>300-500 energy bins</a:t>
            </a:r>
          </a:p>
          <a:p>
            <a:pPr lvl="1" algn="l">
              <a:spcBef>
                <a:spcPct val="25000"/>
              </a:spcBef>
            </a:pPr>
            <a:r>
              <a:rPr lang="en-GB" sz="1800" dirty="0" err="1">
                <a:sym typeface="Symbol" pitchFamily="18" charset="2"/>
              </a:rPr>
              <a:t>Upto</a:t>
            </a:r>
            <a:r>
              <a:rPr lang="en-GB" sz="1800" dirty="0">
                <a:sym typeface="Symbol" pitchFamily="18" charset="2"/>
              </a:rPr>
              <a:t>  4 or 5 different </a:t>
            </a:r>
            <a:r>
              <a:rPr lang="en-GB" sz="1800" dirty="0" err="1">
                <a:sym typeface="Symbol" pitchFamily="18" charset="2"/>
              </a:rPr>
              <a:t>Ei</a:t>
            </a:r>
            <a:r>
              <a:rPr lang="en-GB" sz="1800" dirty="0">
                <a:sym typeface="Symbol" pitchFamily="18" charset="2"/>
              </a:rPr>
              <a:t> simultaneously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5704" y="1557780"/>
            <a:ext cx="5453185" cy="3292252"/>
            <a:chOff x="5051703" y="1557780"/>
            <a:chExt cx="5453185" cy="3292252"/>
          </a:xfrm>
        </p:grpSpPr>
        <p:sp>
          <p:nvSpPr>
            <p:cNvPr id="42" name="Isosceles Triangle 41"/>
            <p:cNvSpPr/>
            <p:nvPr/>
          </p:nvSpPr>
          <p:spPr>
            <a:xfrm rot="14969064">
              <a:off x="6132170" y="477313"/>
              <a:ext cx="3292252" cy="5453185"/>
            </a:xfrm>
            <a:prstGeom prst="triangle">
              <a:avLst/>
            </a:prstGeom>
            <a:solidFill>
              <a:schemeClr val="accent1">
                <a:alpha val="3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323725" y="2007674"/>
              <a:ext cx="2173623" cy="1927038"/>
              <a:chOff x="7030073" y="1862152"/>
              <a:chExt cx="2173623" cy="1927038"/>
            </a:xfrm>
          </p:grpSpPr>
          <p:sp>
            <p:nvSpPr>
              <p:cNvPr id="25" name="Flowchart: Magnetic Disk 24"/>
              <p:cNvSpPr/>
              <p:nvPr/>
            </p:nvSpPr>
            <p:spPr>
              <a:xfrm>
                <a:off x="7092280" y="2380800"/>
                <a:ext cx="860686" cy="1316856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7164288" y="2492896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7230870" y="2436724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44809" y="2400463"/>
                <a:ext cx="583506" cy="288032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747794" y="2780928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26303" y="2720891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909431" y="2674710"/>
                <a:ext cx="0" cy="916728"/>
              </a:xfrm>
              <a:prstGeom prst="line">
                <a:avLst/>
              </a:prstGeom>
              <a:ln w="25400">
                <a:solidFill>
                  <a:srgbClr val="142CD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Arc 37"/>
              <p:cNvSpPr/>
              <p:nvPr/>
            </p:nvSpPr>
            <p:spPr>
              <a:xfrm>
                <a:off x="7030073" y="1862152"/>
                <a:ext cx="985100" cy="455594"/>
              </a:xfrm>
              <a:prstGeom prst="arc">
                <a:avLst>
                  <a:gd name="adj1" fmla="val 11808389"/>
                  <a:gd name="adj2" fmla="val 5453825"/>
                </a:avLst>
              </a:prstGeom>
              <a:ln w="38100">
                <a:solidFill>
                  <a:srgbClr val="000099"/>
                </a:solidFill>
                <a:headEnd type="triangle" w="lg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rot="13352471">
                <a:off x="7763536" y="3788890"/>
                <a:ext cx="1440160" cy="30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6240520" y="693284"/>
            <a:ext cx="4203750" cy="4324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ctr"/>
            <a:r>
              <a:rPr lang="en-US" sz="2000" dirty="0">
                <a:latin typeface="Trebuchet MS" pitchFamily="34" charset="0"/>
              </a:rPr>
              <a:t>MERLIN spectrometer (ISIS)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631504" y="40792"/>
            <a:ext cx="7640291" cy="81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defTabSz="762000"/>
            <a:r>
              <a:rPr lang="en-GB" sz="3200" b="1" dirty="0">
                <a:solidFill>
                  <a:srgbClr val="666699"/>
                </a:solidFill>
              </a:rPr>
              <a:t>Measuring Excitations</a:t>
            </a:r>
          </a:p>
        </p:txBody>
      </p:sp>
    </p:spTree>
    <p:extLst>
      <p:ext uri="{BB962C8B-B14F-4D97-AF65-F5344CB8AC3E}">
        <p14:creationId xmlns:p14="http://schemas.microsoft.com/office/powerpoint/2010/main" val="290611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AA25F-E1B2-4F41-C228-60FCFC76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4B2E8A-C6FF-AE3C-8C16-38C57518D6F6}"/>
              </a:ext>
            </a:extLst>
          </p:cNvPr>
          <p:cNvGrpSpPr/>
          <p:nvPr/>
        </p:nvGrpSpPr>
        <p:grpSpPr>
          <a:xfrm>
            <a:off x="368038" y="2963834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8B1CE7D7-7CC6-2E37-22F5-C6B7340831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85800" imgH="266400" progId="Equation.DSMT4">
                    <p:embed/>
                  </p:oleObj>
                </mc:Choice>
                <mc:Fallback>
                  <p:oleObj name="Equation" r:id="rId2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80C81A6D-E839-77D2-4000-DDC7652D0E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80800" imgH="431640" progId="Equation.DSMT4">
                    <p:embed/>
                  </p:oleObj>
                </mc:Choice>
                <mc:Fallback>
                  <p:oleObj name="Equation" r:id="rId4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1705EEA7-6E4C-B164-7AC1-AC714F09C7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5480" imgH="241200" progId="Equation.DSMT4">
                    <p:embed/>
                  </p:oleObj>
                </mc:Choice>
                <mc:Fallback>
                  <p:oleObj name="Equation" r:id="rId6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E7F8EA28-CB8B-0178-0FC1-ECB6C4C82B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57120" imgH="444240" progId="Equation.DSMT4">
                    <p:embed/>
                  </p:oleObj>
                </mc:Choice>
                <mc:Fallback>
                  <p:oleObj name="Equation" r:id="rId8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 descr="A graph of energy&#10;&#10;AI-generated content may be incorrect.">
            <a:extLst>
              <a:ext uri="{FF2B5EF4-FFF2-40B4-BE49-F238E27FC236}">
                <a16:creationId xmlns:a16="http://schemas.microsoft.com/office/drawing/2014/main" id="{4F7A2407-C17D-4DB2-9F7C-74B0FA61A7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8" y="2742078"/>
            <a:ext cx="4954993" cy="38863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D95DBB-F92F-4571-8BF7-B44E52BD514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BFEC6F3-A71F-D81F-C6DF-480E67FA56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BE09394-3544-704D-08E6-E53C200ED5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D91FBE2-43D5-CC78-818F-C178F1B62523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EAD959-2E04-F712-DC06-43F220C7911C}"/>
              </a:ext>
            </a:extLst>
          </p:cNvPr>
          <p:cNvSpPr/>
          <p:nvPr/>
        </p:nvSpPr>
        <p:spPr>
          <a:xfrm rot="6838445">
            <a:off x="2443611" y="3005294"/>
            <a:ext cx="2181622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6A8B5142-04A6-E66C-3EA3-597B657C204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A3C2AE8-FB56-4F0D-67EB-8510050E94B6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8FD9F-0C7F-8B28-BB9A-CC9EA474245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587C6-446C-5512-AF26-459F1ABB4BCD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22F0A89-672A-E80D-1C7A-6A0B04B161A2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70" name="Picture 69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7D1D1376-64FC-3A06-EDCD-156E3659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31D82EA-D7D4-A88E-F226-DAD92D5F326E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D77C49A-ED3D-390A-C50B-4889207EAF94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04DE03F-B49D-2C8A-E04B-F607C42E4303}"/>
              </a:ext>
            </a:extLst>
          </p:cNvPr>
          <p:cNvSpPr/>
          <p:nvPr/>
        </p:nvSpPr>
        <p:spPr>
          <a:xfrm>
            <a:off x="3586717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ACF885-EC5F-0204-01C4-040589E2A33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93DF9B-FF93-EEBC-3AB1-12548C689374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E90E7C1B-D4C2-E632-BAF0-A883D1EE10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20560" imgH="241200" progId="Equation.DSMT4">
                    <p:embed/>
                  </p:oleObj>
                </mc:Choice>
                <mc:Fallback>
                  <p:oleObj name="Equation" r:id="rId16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64870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55674-51E3-5C62-F538-A5B3EEBE6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FA5E45-DE7C-4A47-8BAE-8E0A101C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97E960-F881-4658-61BD-1C633FCE943D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97DB39-9466-8954-661D-9DA8A2D47963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562ADE9-AA22-B4D4-6070-5D624BAA2760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994174-9395-FEEC-7B0F-DEF2C5100BB1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67B34B07-2B8D-14EE-FD86-12BF11F32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2B2F5CE4-02FB-930F-2894-A57D685CEF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205A38FC-2013-6DA3-BB3E-CE8173F69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6F87064-22FB-9314-6DA0-048854464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9C9A1FA-719C-BF00-F18E-A32D57278AF8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8D437B33-6D7B-3344-26D8-ECA9F067268A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8EE83E7-E5B4-30CB-4096-73AC876D6FD0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BAAB1D62-D6AC-1A91-0490-EFF4368F51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8DF8C3EF-EB4E-454F-709C-D7C0280259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FB93BA42-FEB7-2819-2DA2-C2AC15A059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C8511D16-0695-041B-1E30-9D8238AA33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820E0D8C-DD59-EA89-77AB-D369B19E108B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921382-8E2C-09C6-5C97-6CED1DE124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25393" y="4283073"/>
            <a:ext cx="3602666" cy="18839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A39FB-40C0-A2EF-BDD1-BEB4FBC3ED4A}"/>
              </a:ext>
            </a:extLst>
          </p:cNvPr>
          <p:cNvSpPr txBox="1"/>
          <p:nvPr/>
        </p:nvSpPr>
        <p:spPr>
          <a:xfrm>
            <a:off x="8128956" y="4188124"/>
            <a:ext cx="288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MERLIN PSD Detectors</a:t>
            </a:r>
          </a:p>
        </p:txBody>
      </p:sp>
      <p:pic>
        <p:nvPicPr>
          <p:cNvPr id="4" name="Picture 3" descr="A graph of energy&#10;&#10;AI-generated content may be incorrect.">
            <a:extLst>
              <a:ext uri="{FF2B5EF4-FFF2-40B4-BE49-F238E27FC236}">
                <a16:creationId xmlns:a16="http://schemas.microsoft.com/office/drawing/2014/main" id="{C4D7914D-D721-3352-DC2E-9C838D2E07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92" y="2967876"/>
            <a:ext cx="4719599" cy="364083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166042A-C021-D182-4290-E9C055F1E5A1}"/>
              </a:ext>
            </a:extLst>
          </p:cNvPr>
          <p:cNvSpPr/>
          <p:nvPr/>
        </p:nvSpPr>
        <p:spPr>
          <a:xfrm rot="6838445">
            <a:off x="5663959" y="2966790"/>
            <a:ext cx="2242745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C70643-6B43-D396-BB09-7CCDEBBD4619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6" name="Picture 5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3EE56411-A388-CB50-7C9F-860838D6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13F8C0F-2864-2F6E-1227-B54F23C46C54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3E457C-C79A-AFB9-01C0-5B1AE39F107D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5ED82B-F0E8-D758-6AFE-EAF631A66076}"/>
              </a:ext>
            </a:extLst>
          </p:cNvPr>
          <p:cNvSpPr/>
          <p:nvPr/>
        </p:nvSpPr>
        <p:spPr>
          <a:xfrm>
            <a:off x="3558363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589868-9365-F3F8-1263-91A5B627EA06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0C868E91-C1B3-1A57-6848-5545C2ADBB7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91416407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85800" imgH="266400" progId="Equation.DSMT4">
                    <p:embed/>
                  </p:oleObj>
                </mc:Choice>
                <mc:Fallback>
                  <p:oleObj name="Equation" r:id="rId14" imgW="685800" imgH="266400" progId="Equation.DSMT4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711B0ADC-D1E1-B8F8-ECAD-9E5E398F0DD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B31BB1A0-8536-6D61-88F5-6685862E97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64628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825480" imgH="241200" progId="Equation.DSMT4">
                    <p:embed/>
                  </p:oleObj>
                </mc:Choice>
                <mc:Fallback>
                  <p:oleObj name="Equation" r:id="rId16" imgW="825480" imgH="241200" progId="Equation.DSMT4">
                    <p:embed/>
                    <p:pic>
                      <p:nvPicPr>
                        <p:cNvPr id="10" name="Object 9">
                          <a:extLst>
                            <a:ext uri="{FF2B5EF4-FFF2-40B4-BE49-F238E27FC236}">
                              <a16:creationId xmlns:a16="http://schemas.microsoft.com/office/drawing/2014/main" id="{D70DCF4B-11C2-81FD-87F5-4A2C10D460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9B35DA9F-54B3-DBE5-819A-1648D10A01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951191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80800" imgH="431640" progId="Equation.DSMT4">
                    <p:embed/>
                  </p:oleObj>
                </mc:Choice>
                <mc:Fallback>
                  <p:oleObj name="Equation" r:id="rId18" imgW="1180800" imgH="431640" progId="Equation.DSMT4">
                    <p:embed/>
                    <p:pic>
                      <p:nvPicPr>
                        <p:cNvPr id="11" name="Object 10">
                          <a:extLst>
                            <a:ext uri="{FF2B5EF4-FFF2-40B4-BE49-F238E27FC236}">
                              <a16:creationId xmlns:a16="http://schemas.microsoft.com/office/drawing/2014/main" id="{383033D3-9F57-2271-BBFA-AE5A2C0D8D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F90C526C-E592-64F0-51D0-ED5A2C64332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913307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57120" imgH="444240" progId="Equation.DSMT4">
                    <p:embed/>
                  </p:oleObj>
                </mc:Choice>
                <mc:Fallback>
                  <p:oleObj name="Equation" r:id="rId20" imgW="1257120" imgH="444240" progId="Equation.DSMT4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15B1894C-8FEA-D430-F82C-F6D11241B7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D9CC3E-0D64-9636-A074-9FF8DC940EC9}"/>
              </a:ext>
            </a:extLst>
          </p:cNvPr>
          <p:cNvGrpSpPr/>
          <p:nvPr/>
        </p:nvGrpSpPr>
        <p:grpSpPr>
          <a:xfrm>
            <a:off x="674328" y="190138"/>
            <a:ext cx="9946782" cy="987863"/>
            <a:chOff x="674328" y="190138"/>
            <a:chExt cx="9946782" cy="98786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047DEF0-9C15-4850-18F7-68D45A03161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25" name="Object 24">
              <a:extLst>
                <a:ext uri="{FF2B5EF4-FFF2-40B4-BE49-F238E27FC236}">
                  <a16:creationId xmlns:a16="http://schemas.microsoft.com/office/drawing/2014/main" id="{B40AC7A9-1137-0E33-85A5-F391E3205D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20560" imgH="241200" progId="Equation.DSMT4">
                    <p:embed/>
                  </p:oleObj>
                </mc:Choice>
                <mc:Fallback>
                  <p:oleObj name="Equation" r:id="rId22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004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2814-9F4F-7D93-1546-9083977F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9DCBBE4-B39D-B539-8C7B-9CA236D6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56" y="1284964"/>
            <a:ext cx="7165298" cy="2528929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2FDE4D-6F86-C230-2E20-91666A06EED1}"/>
              </a:ext>
            </a:extLst>
          </p:cNvPr>
          <p:cNvCxnSpPr/>
          <p:nvPr/>
        </p:nvCxnSpPr>
        <p:spPr>
          <a:xfrm>
            <a:off x="3359493" y="5017172"/>
            <a:ext cx="2548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9FA8C4-AF26-7584-458B-DE86977B7F76}"/>
              </a:ext>
            </a:extLst>
          </p:cNvPr>
          <p:cNvCxnSpPr>
            <a:cxnSpLocks/>
          </p:cNvCxnSpPr>
          <p:nvPr/>
        </p:nvCxnSpPr>
        <p:spPr>
          <a:xfrm flipH="1" flipV="1">
            <a:off x="4841358" y="3813894"/>
            <a:ext cx="1066463" cy="1254292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93CEF03-D456-87B1-A5CD-F6B400CA7FDE}"/>
              </a:ext>
            </a:extLst>
          </p:cNvPr>
          <p:cNvSpPr/>
          <p:nvPr/>
        </p:nvSpPr>
        <p:spPr>
          <a:xfrm>
            <a:off x="5814359" y="4916710"/>
            <a:ext cx="186923" cy="200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FA6C26-D2EA-12C1-E413-DB0555C59BD3}"/>
              </a:ext>
            </a:extLst>
          </p:cNvPr>
          <p:cNvCxnSpPr>
            <a:cxnSpLocks/>
          </p:cNvCxnSpPr>
          <p:nvPr/>
        </p:nvCxnSpPr>
        <p:spPr>
          <a:xfrm flipV="1">
            <a:off x="3359493" y="3813894"/>
            <a:ext cx="1481865" cy="1203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51AFC4B8-35F1-5982-D714-3104F6AD6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994" y="4912535"/>
          <a:ext cx="663575" cy="89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53800" progId="Equation.DSMT4">
                  <p:embed/>
                </p:oleObj>
              </mc:Choice>
              <mc:Fallback>
                <p:oleObj name="Equation" r:id="rId3" imgW="139680" imgH="2538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67B34B07-2B8D-14EE-FD86-12BF11F328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994" y="4912535"/>
                        <a:ext cx="663575" cy="89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7E541916-F55A-36C6-93FC-9930FE9A1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110" y="1528233"/>
            <a:ext cx="348292" cy="54147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998F43E-7870-F552-4038-4FA18B485C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145" y="2742078"/>
            <a:ext cx="751925" cy="686922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0B11377-1355-8795-8A7D-E66FB1162E9A}"/>
              </a:ext>
            </a:extLst>
          </p:cNvPr>
          <p:cNvSpPr/>
          <p:nvPr/>
        </p:nvSpPr>
        <p:spPr>
          <a:xfrm>
            <a:off x="7249586" y="15454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D1E3BC-B7A5-DE44-9573-8B182C82AD88}"/>
              </a:ext>
            </a:extLst>
          </p:cNvPr>
          <p:cNvSpPr/>
          <p:nvPr/>
        </p:nvSpPr>
        <p:spPr>
          <a:xfrm>
            <a:off x="8278286" y="2904324"/>
            <a:ext cx="160866" cy="524283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F41B0CF-BF77-6ABB-A5BF-8345F2FC263B}"/>
              </a:ext>
            </a:extLst>
          </p:cNvPr>
          <p:cNvSpPr/>
          <p:nvPr/>
        </p:nvSpPr>
        <p:spPr>
          <a:xfrm>
            <a:off x="8643444" y="2790672"/>
            <a:ext cx="160866" cy="637935"/>
          </a:xfrm>
          <a:custGeom>
            <a:avLst/>
            <a:gdLst>
              <a:gd name="connsiteX0" fmla="*/ 0 w 156633"/>
              <a:gd name="connsiteY0" fmla="*/ 294238 h 304654"/>
              <a:gd name="connsiteX1" fmla="*/ 50800 w 156633"/>
              <a:gd name="connsiteY1" fmla="*/ 268838 h 304654"/>
              <a:gd name="connsiteX2" fmla="*/ 101600 w 156633"/>
              <a:gd name="connsiteY2" fmla="*/ 21 h 304654"/>
              <a:gd name="connsiteX3" fmla="*/ 107950 w 156633"/>
              <a:gd name="connsiteY3" fmla="*/ 254021 h 304654"/>
              <a:gd name="connsiteX4" fmla="*/ 156633 w 156633"/>
              <a:gd name="connsiteY4" fmla="*/ 300588 h 304654"/>
              <a:gd name="connsiteX0" fmla="*/ 0 w 169333"/>
              <a:gd name="connsiteY0" fmla="*/ 306938 h 313680"/>
              <a:gd name="connsiteX1" fmla="*/ 63500 w 169333"/>
              <a:gd name="connsiteY1" fmla="*/ 268838 h 313680"/>
              <a:gd name="connsiteX2" fmla="*/ 114300 w 169333"/>
              <a:gd name="connsiteY2" fmla="*/ 21 h 313680"/>
              <a:gd name="connsiteX3" fmla="*/ 120650 w 169333"/>
              <a:gd name="connsiteY3" fmla="*/ 254021 h 313680"/>
              <a:gd name="connsiteX4" fmla="*/ 169333 w 169333"/>
              <a:gd name="connsiteY4" fmla="*/ 300588 h 313680"/>
              <a:gd name="connsiteX0" fmla="*/ 0 w 182033"/>
              <a:gd name="connsiteY0" fmla="*/ 355621 h 357719"/>
              <a:gd name="connsiteX1" fmla="*/ 76200 w 182033"/>
              <a:gd name="connsiteY1" fmla="*/ 268838 h 357719"/>
              <a:gd name="connsiteX2" fmla="*/ 127000 w 182033"/>
              <a:gd name="connsiteY2" fmla="*/ 21 h 357719"/>
              <a:gd name="connsiteX3" fmla="*/ 133350 w 182033"/>
              <a:gd name="connsiteY3" fmla="*/ 254021 h 357719"/>
              <a:gd name="connsiteX4" fmla="*/ 182033 w 182033"/>
              <a:gd name="connsiteY4" fmla="*/ 300588 h 357719"/>
              <a:gd name="connsiteX0" fmla="*/ 0 w 182033"/>
              <a:gd name="connsiteY0" fmla="*/ 355621 h 355621"/>
              <a:gd name="connsiteX1" fmla="*/ 76200 w 182033"/>
              <a:gd name="connsiteY1" fmla="*/ 268838 h 355621"/>
              <a:gd name="connsiteX2" fmla="*/ 127000 w 182033"/>
              <a:gd name="connsiteY2" fmla="*/ 21 h 355621"/>
              <a:gd name="connsiteX3" fmla="*/ 133350 w 182033"/>
              <a:gd name="connsiteY3" fmla="*/ 254021 h 355621"/>
              <a:gd name="connsiteX4" fmla="*/ 182033 w 182033"/>
              <a:gd name="connsiteY4" fmla="*/ 300588 h 355621"/>
              <a:gd name="connsiteX0" fmla="*/ 0 w 152400"/>
              <a:gd name="connsiteY0" fmla="*/ 306938 h 306938"/>
              <a:gd name="connsiteX1" fmla="*/ 46567 w 152400"/>
              <a:gd name="connsiteY1" fmla="*/ 268838 h 306938"/>
              <a:gd name="connsiteX2" fmla="*/ 97367 w 152400"/>
              <a:gd name="connsiteY2" fmla="*/ 21 h 306938"/>
              <a:gd name="connsiteX3" fmla="*/ 103717 w 152400"/>
              <a:gd name="connsiteY3" fmla="*/ 254021 h 306938"/>
              <a:gd name="connsiteX4" fmla="*/ 152400 w 152400"/>
              <a:gd name="connsiteY4" fmla="*/ 300588 h 306938"/>
              <a:gd name="connsiteX0" fmla="*/ 0 w 152400"/>
              <a:gd name="connsiteY0" fmla="*/ 313288 h 313288"/>
              <a:gd name="connsiteX1" fmla="*/ 46567 w 152400"/>
              <a:gd name="connsiteY1" fmla="*/ 275188 h 313288"/>
              <a:gd name="connsiteX2" fmla="*/ 71967 w 152400"/>
              <a:gd name="connsiteY2" fmla="*/ 21 h 313288"/>
              <a:gd name="connsiteX3" fmla="*/ 103717 w 152400"/>
              <a:gd name="connsiteY3" fmla="*/ 260371 h 313288"/>
              <a:gd name="connsiteX4" fmla="*/ 152400 w 152400"/>
              <a:gd name="connsiteY4" fmla="*/ 306938 h 313288"/>
              <a:gd name="connsiteX0" fmla="*/ 0 w 209550"/>
              <a:gd name="connsiteY0" fmla="*/ 313288 h 324006"/>
              <a:gd name="connsiteX1" fmla="*/ 46567 w 209550"/>
              <a:gd name="connsiteY1" fmla="*/ 275188 h 324006"/>
              <a:gd name="connsiteX2" fmla="*/ 71967 w 209550"/>
              <a:gd name="connsiteY2" fmla="*/ 21 h 324006"/>
              <a:gd name="connsiteX3" fmla="*/ 103717 w 209550"/>
              <a:gd name="connsiteY3" fmla="*/ 260371 h 324006"/>
              <a:gd name="connsiteX4" fmla="*/ 209550 w 209550"/>
              <a:gd name="connsiteY4" fmla="*/ 323871 h 324006"/>
              <a:gd name="connsiteX0" fmla="*/ 0 w 209550"/>
              <a:gd name="connsiteY0" fmla="*/ 313288 h 323871"/>
              <a:gd name="connsiteX1" fmla="*/ 46567 w 209550"/>
              <a:gd name="connsiteY1" fmla="*/ 275188 h 323871"/>
              <a:gd name="connsiteX2" fmla="*/ 71967 w 209550"/>
              <a:gd name="connsiteY2" fmla="*/ 21 h 323871"/>
              <a:gd name="connsiteX3" fmla="*/ 103717 w 209550"/>
              <a:gd name="connsiteY3" fmla="*/ 260371 h 323871"/>
              <a:gd name="connsiteX4" fmla="*/ 209550 w 209550"/>
              <a:gd name="connsiteY4" fmla="*/ 323871 h 323871"/>
              <a:gd name="connsiteX0" fmla="*/ 0 w 156633"/>
              <a:gd name="connsiteY0" fmla="*/ 313288 h 313288"/>
              <a:gd name="connsiteX1" fmla="*/ 46567 w 156633"/>
              <a:gd name="connsiteY1" fmla="*/ 275188 h 313288"/>
              <a:gd name="connsiteX2" fmla="*/ 71967 w 156633"/>
              <a:gd name="connsiteY2" fmla="*/ 21 h 313288"/>
              <a:gd name="connsiteX3" fmla="*/ 103717 w 156633"/>
              <a:gd name="connsiteY3" fmla="*/ 260371 h 313288"/>
              <a:gd name="connsiteX4" fmla="*/ 156633 w 156633"/>
              <a:gd name="connsiteY4" fmla="*/ 311171 h 313288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  <a:gd name="connsiteX0" fmla="*/ 0 w 156633"/>
              <a:gd name="connsiteY0" fmla="*/ 313283 h 313283"/>
              <a:gd name="connsiteX1" fmla="*/ 46567 w 156633"/>
              <a:gd name="connsiteY1" fmla="*/ 275183 h 313283"/>
              <a:gd name="connsiteX2" fmla="*/ 71967 w 156633"/>
              <a:gd name="connsiteY2" fmla="*/ 16 h 313283"/>
              <a:gd name="connsiteX3" fmla="*/ 86783 w 156633"/>
              <a:gd name="connsiteY3" fmla="*/ 262482 h 313283"/>
              <a:gd name="connsiteX4" fmla="*/ 156633 w 156633"/>
              <a:gd name="connsiteY4" fmla="*/ 311166 h 313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33" h="313283">
                <a:moveTo>
                  <a:pt x="0" y="313283"/>
                </a:moveTo>
                <a:cubicBezTo>
                  <a:pt x="57150" y="303934"/>
                  <a:pt x="34573" y="327394"/>
                  <a:pt x="46567" y="275183"/>
                </a:cubicBezTo>
                <a:cubicBezTo>
                  <a:pt x="58562" y="222972"/>
                  <a:pt x="65264" y="2133"/>
                  <a:pt x="71967" y="16"/>
                </a:cubicBezTo>
                <a:cubicBezTo>
                  <a:pt x="78670" y="-2101"/>
                  <a:pt x="77611" y="212388"/>
                  <a:pt x="86783" y="262482"/>
                </a:cubicBezTo>
                <a:cubicBezTo>
                  <a:pt x="98072" y="304109"/>
                  <a:pt x="71260" y="300229"/>
                  <a:pt x="156633" y="311166"/>
                </a:cubicBezTo>
              </a:path>
            </a:pathLst>
          </a:cu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3C63C4F6-C8B4-DC8B-45AF-5FB8B6800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9736" y="3762881"/>
          <a:ext cx="8445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66400" progId="Equation.DSMT4">
                  <p:embed/>
                </p:oleObj>
              </mc:Choice>
              <mc:Fallback>
                <p:oleObj name="Equation" r:id="rId7" imgW="177480" imgH="2664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BAAB1D62-D6AC-1A91-0490-EFF4368F51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9736" y="3762881"/>
                        <a:ext cx="84455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2CBC04B1-EDAC-693D-FCA9-F210F8D904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70285" y="3670401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2280" imgH="241200" progId="Equation.DSMT4">
                  <p:embed/>
                </p:oleObj>
              </mc:Choice>
              <mc:Fallback>
                <p:oleObj name="Equation" r:id="rId9" imgW="152280" imgH="2412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FB93BA42-FEB7-2819-2DA2-C2AC15A05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70285" y="3670401"/>
                        <a:ext cx="72390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Arrow: Circular 58">
            <a:extLst>
              <a:ext uri="{FF2B5EF4-FFF2-40B4-BE49-F238E27FC236}">
                <a16:creationId xmlns:a16="http://schemas.microsoft.com/office/drawing/2014/main" id="{0B78CB93-3803-B1E8-749C-D0A2C63E6366}"/>
              </a:ext>
            </a:extLst>
          </p:cNvPr>
          <p:cNvSpPr/>
          <p:nvPr/>
        </p:nvSpPr>
        <p:spPr>
          <a:xfrm rot="8277881">
            <a:off x="5892077" y="4973092"/>
            <a:ext cx="317853" cy="388956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39A4B-3DAA-C5E4-1E4F-774680B98A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9402" y="4095851"/>
            <a:ext cx="3401696" cy="247250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C64F67D-0471-B571-95F9-E15897935537}"/>
              </a:ext>
            </a:extLst>
          </p:cNvPr>
          <p:cNvSpPr/>
          <p:nvPr/>
        </p:nvSpPr>
        <p:spPr>
          <a:xfrm rot="3782739">
            <a:off x="8301168" y="3694589"/>
            <a:ext cx="858994" cy="3892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6CBFB2-3D21-5C27-7C35-77F46A66DBEA}"/>
              </a:ext>
            </a:extLst>
          </p:cNvPr>
          <p:cNvGrpSpPr/>
          <p:nvPr/>
        </p:nvGrpSpPr>
        <p:grpSpPr>
          <a:xfrm>
            <a:off x="394711" y="2901966"/>
            <a:ext cx="1671845" cy="2448580"/>
            <a:chOff x="394711" y="2901966"/>
            <a:chExt cx="1671845" cy="2448580"/>
          </a:xfrm>
        </p:grpSpPr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711B0ADC-D1E1-B8F8-ECAD-9E5E398F0DD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093682"/>
                </p:ext>
              </p:extLst>
            </p:nvPr>
          </p:nvGraphicFramePr>
          <p:xfrm>
            <a:off x="394711" y="2901966"/>
            <a:ext cx="1671845" cy="65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85800" imgH="266400" progId="Equation.DSMT4">
                    <p:embed/>
                  </p:oleObj>
                </mc:Choice>
                <mc:Fallback>
                  <p:oleObj name="Equation" r:id="rId12" imgW="685800" imgH="266400" progId="Equation.DSMT4">
                    <p:embed/>
                    <p:pic>
                      <p:nvPicPr>
                        <p:cNvPr id="27" name="Object 26">
                          <a:extLst>
                            <a:ext uri="{FF2B5EF4-FFF2-40B4-BE49-F238E27FC236}">
                              <a16:creationId xmlns:a16="http://schemas.microsoft.com/office/drawing/2014/main" id="{3E967E2D-8821-0B89-5559-CE0343475C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94711" y="2901966"/>
                          <a:ext cx="1671845" cy="650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>
              <a:extLst>
                <a:ext uri="{FF2B5EF4-FFF2-40B4-BE49-F238E27FC236}">
                  <a16:creationId xmlns:a16="http://schemas.microsoft.com/office/drawing/2014/main" id="{D70DCF4B-11C2-81FD-87F5-4A2C10D460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4361609"/>
                </p:ext>
              </p:extLst>
            </p:nvPr>
          </p:nvGraphicFramePr>
          <p:xfrm>
            <a:off x="401591" y="3544922"/>
            <a:ext cx="1614557" cy="472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825480" imgH="241200" progId="Equation.DSMT4">
                    <p:embed/>
                  </p:oleObj>
                </mc:Choice>
                <mc:Fallback>
                  <p:oleObj name="Equation" r:id="rId14" imgW="825480" imgH="241200" progId="Equation.DSMT4">
                    <p:embed/>
                    <p:pic>
                      <p:nvPicPr>
                        <p:cNvPr id="28" name="Object 27">
                          <a:extLst>
                            <a:ext uri="{FF2B5EF4-FFF2-40B4-BE49-F238E27FC236}">
                              <a16:creationId xmlns:a16="http://schemas.microsoft.com/office/drawing/2014/main" id="{016EBF7E-C7D4-15BA-280F-5FB7F3272D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1591" y="3544922"/>
                          <a:ext cx="1614557" cy="4722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383033D3-9F57-2271-BBFA-AE5A2C0D8D1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543165"/>
                </p:ext>
              </p:extLst>
            </p:nvPr>
          </p:nvGraphicFramePr>
          <p:xfrm>
            <a:off x="416937" y="4009965"/>
            <a:ext cx="1465262" cy="681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80800" imgH="431640" progId="Equation.DSMT4">
                    <p:embed/>
                  </p:oleObj>
                </mc:Choice>
                <mc:Fallback>
                  <p:oleObj name="Equation" r:id="rId16" imgW="1180800" imgH="431640" progId="Equation.DSMT4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9D7DEF66-8BDD-29D6-D599-F7B8811325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6937" y="4009965"/>
                          <a:ext cx="1465262" cy="6810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15B1894C-8FEA-D430-F82C-F6D11241B7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177916"/>
                </p:ext>
              </p:extLst>
            </p:nvPr>
          </p:nvGraphicFramePr>
          <p:xfrm>
            <a:off x="394711" y="4683796"/>
            <a:ext cx="1487488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57120" imgH="444240" progId="Equation.DSMT4">
                    <p:embed/>
                  </p:oleObj>
                </mc:Choice>
                <mc:Fallback>
                  <p:oleObj name="Equation" r:id="rId18" imgW="1257120" imgH="444240" progId="Equation.DSMT4">
                    <p:embed/>
                    <p:pic>
                      <p:nvPicPr>
                        <p:cNvPr id="32" name="Object 31">
                          <a:extLst>
                            <a:ext uri="{FF2B5EF4-FFF2-40B4-BE49-F238E27FC236}">
                              <a16:creationId xmlns:a16="http://schemas.microsoft.com/office/drawing/2014/main" id="{9216FD61-123A-DE4F-01DE-083B85C044A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4711" y="4683796"/>
                          <a:ext cx="1487488" cy="6667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E82197-316E-9B24-EE5C-298A1F706D7D}"/>
              </a:ext>
            </a:extLst>
          </p:cNvPr>
          <p:cNvGrpSpPr/>
          <p:nvPr/>
        </p:nvGrpSpPr>
        <p:grpSpPr>
          <a:xfrm>
            <a:off x="1642184" y="1323950"/>
            <a:ext cx="1813488" cy="1726368"/>
            <a:chOff x="1652815" y="1284963"/>
            <a:chExt cx="1813488" cy="1726368"/>
          </a:xfrm>
        </p:grpSpPr>
        <p:pic>
          <p:nvPicPr>
            <p:cNvPr id="15" name="Picture 14" descr="A diagram of a sun with arrows pointing to the center&#10;&#10;AI-generated content may be incorrect.">
              <a:extLst>
                <a:ext uri="{FF2B5EF4-FFF2-40B4-BE49-F238E27FC236}">
                  <a16:creationId xmlns:a16="http://schemas.microsoft.com/office/drawing/2014/main" id="{49C089EE-6EF0-9CE4-2AE8-BC40CC414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927570" y="1398191"/>
              <a:ext cx="1095375" cy="1423988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BE152F-D060-DCF9-0721-370C9C33DBDA}"/>
                </a:ext>
              </a:extLst>
            </p:cNvPr>
            <p:cNvSpPr/>
            <p:nvPr/>
          </p:nvSpPr>
          <p:spPr>
            <a:xfrm>
              <a:off x="1652815" y="1284963"/>
              <a:ext cx="1712606" cy="172636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3F874E-D8FC-2AE2-BF1C-AC7CB2C4DCF2}"/>
                </a:ext>
              </a:extLst>
            </p:cNvPr>
            <p:cNvSpPr/>
            <p:nvPr/>
          </p:nvSpPr>
          <p:spPr>
            <a:xfrm>
              <a:off x="3288134" y="1807565"/>
              <a:ext cx="178169" cy="5540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83D2A13-3219-D6B5-4B37-4924888D2FE3}"/>
              </a:ext>
            </a:extLst>
          </p:cNvPr>
          <p:cNvSpPr/>
          <p:nvPr/>
        </p:nvSpPr>
        <p:spPr>
          <a:xfrm>
            <a:off x="3565451" y="1525921"/>
            <a:ext cx="660372" cy="518584"/>
          </a:xfrm>
          <a:custGeom>
            <a:avLst/>
            <a:gdLst>
              <a:gd name="connsiteX0" fmla="*/ 0 w 630766"/>
              <a:gd name="connsiteY0" fmla="*/ 552583 h 552583"/>
              <a:gd name="connsiteX1" fmla="*/ 12700 w 630766"/>
              <a:gd name="connsiteY1" fmla="*/ 55166 h 552583"/>
              <a:gd name="connsiteX2" fmla="*/ 12700 w 630766"/>
              <a:gd name="connsiteY2" fmla="*/ 59399 h 552583"/>
              <a:gd name="connsiteX3" fmla="*/ 112183 w 630766"/>
              <a:gd name="connsiteY3" fmla="*/ 474266 h 552583"/>
              <a:gd name="connsiteX4" fmla="*/ 622300 w 630766"/>
              <a:gd name="connsiteY4" fmla="*/ 548349 h 552583"/>
              <a:gd name="connsiteX5" fmla="*/ 427567 w 630766"/>
              <a:gd name="connsiteY5" fmla="*/ 539883 h 552583"/>
              <a:gd name="connsiteX6" fmla="*/ 385233 w 630766"/>
              <a:gd name="connsiteY6" fmla="*/ 550466 h 55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66" h="552583">
                <a:moveTo>
                  <a:pt x="0" y="552583"/>
                </a:moveTo>
                <a:cubicBezTo>
                  <a:pt x="4233" y="386777"/>
                  <a:pt x="10583" y="137363"/>
                  <a:pt x="12700" y="55166"/>
                </a:cubicBezTo>
                <a:cubicBezTo>
                  <a:pt x="14817" y="-27031"/>
                  <a:pt x="-3881" y="-10451"/>
                  <a:pt x="12700" y="59399"/>
                </a:cubicBezTo>
                <a:cubicBezTo>
                  <a:pt x="29281" y="129249"/>
                  <a:pt x="10583" y="392774"/>
                  <a:pt x="112183" y="474266"/>
                </a:cubicBezTo>
                <a:cubicBezTo>
                  <a:pt x="213783" y="555758"/>
                  <a:pt x="569736" y="537413"/>
                  <a:pt x="622300" y="548349"/>
                </a:cubicBezTo>
                <a:cubicBezTo>
                  <a:pt x="674864" y="559285"/>
                  <a:pt x="467078" y="539530"/>
                  <a:pt x="427567" y="539883"/>
                </a:cubicBezTo>
                <a:cubicBezTo>
                  <a:pt x="388056" y="540236"/>
                  <a:pt x="386644" y="545351"/>
                  <a:pt x="385233" y="550466"/>
                </a:cubicBezTo>
              </a:path>
            </a:pathLst>
          </a:cu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8BEE2C-F99F-0100-D667-8BBE4E142CB6}"/>
              </a:ext>
            </a:extLst>
          </p:cNvPr>
          <p:cNvSpPr txBox="1"/>
          <p:nvPr/>
        </p:nvSpPr>
        <p:spPr>
          <a:xfrm>
            <a:off x="7410452" y="6441768"/>
            <a:ext cx="416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surface in 4-Dimencional q-</a:t>
            </a:r>
            <a:r>
              <a:rPr lang="en-GB" dirty="0" err="1"/>
              <a:t>dE</a:t>
            </a:r>
            <a:r>
              <a:rPr lang="en-GB" dirty="0"/>
              <a:t> space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1305E5-AC13-1996-FF41-25344AA96ADA}"/>
              </a:ext>
            </a:extLst>
          </p:cNvPr>
          <p:cNvGrpSpPr/>
          <p:nvPr/>
        </p:nvGrpSpPr>
        <p:grpSpPr>
          <a:xfrm>
            <a:off x="695593" y="190138"/>
            <a:ext cx="9946782" cy="987863"/>
            <a:chOff x="674328" y="190138"/>
            <a:chExt cx="9946782" cy="98786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04F422-5530-8123-983C-4BB45A5E02EF}"/>
                </a:ext>
              </a:extLst>
            </p:cNvPr>
            <p:cNvSpPr txBox="1"/>
            <p:nvPr/>
          </p:nvSpPr>
          <p:spPr>
            <a:xfrm>
              <a:off x="674328" y="190138"/>
              <a:ext cx="994678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Inelastic experiment using direct inelastic instrument.</a:t>
              </a:r>
            </a:p>
            <a:p>
              <a:r>
                <a:rPr lang="en-GB" sz="2800" dirty="0"/>
                <a:t>Measure </a:t>
              </a:r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E884F9A5-E763-FAF5-BF18-2E903249B0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14382180"/>
                </p:ext>
              </p:extLst>
            </p:nvPr>
          </p:nvGraphicFramePr>
          <p:xfrm>
            <a:off x="2218475" y="588812"/>
            <a:ext cx="1712606" cy="589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520560" imgH="241200" progId="Equation.DSMT4">
                    <p:embed/>
                  </p:oleObj>
                </mc:Choice>
                <mc:Fallback>
                  <p:oleObj name="Equation" r:id="rId21" imgW="520560" imgH="24120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9229BFD1-CCF8-4697-EEB7-59B6E22F835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18475" y="588812"/>
                          <a:ext cx="1712606" cy="5891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582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4947-0129-2FD8-62BC-D38C52258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C4B575-0978-BE29-E26B-ACC70C79E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606" y="1185914"/>
            <a:ext cx="3488978" cy="2718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B94550-70EF-E00A-5756-944DBCE9C657}"/>
              </a:ext>
            </a:extLst>
          </p:cNvPr>
          <p:cNvSpPr txBox="1"/>
          <p:nvPr/>
        </p:nvSpPr>
        <p:spPr>
          <a:xfrm>
            <a:off x="674328" y="190138"/>
            <a:ext cx="9946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Inelastic experiment using direct inelastic instrument.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D5929-FCE9-663B-C05F-EDA82110CA42}"/>
              </a:ext>
            </a:extLst>
          </p:cNvPr>
          <p:cNvSpPr txBox="1"/>
          <p:nvPr/>
        </p:nvSpPr>
        <p:spPr>
          <a:xfrm>
            <a:off x="2393821" y="682023"/>
            <a:ext cx="770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Single crystal position provides hypersurface in 4-D space. To cover whole 4-D volum</a:t>
            </a:r>
            <a:r>
              <a:rPr lang="en-GB" dirty="0"/>
              <a:t>e</a:t>
            </a:r>
            <a:r>
              <a:rPr lang="en-GB" sz="1800" dirty="0"/>
              <a:t>, use rotating crystal. Typical experiment – 200 runs</a:t>
            </a:r>
            <a:endParaRPr lang="en-GB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4D3E1C2-DE85-FB9F-F7A9-EC7D9DAD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1" y="3963990"/>
            <a:ext cx="2857804" cy="214335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30B4105-FB47-3DDD-F985-174A7FCB93DB}"/>
              </a:ext>
            </a:extLst>
          </p:cNvPr>
          <p:cNvGrpSpPr/>
          <p:nvPr/>
        </p:nvGrpSpPr>
        <p:grpSpPr>
          <a:xfrm>
            <a:off x="362631" y="1112068"/>
            <a:ext cx="1459272" cy="1192218"/>
            <a:chOff x="3199736" y="3670401"/>
            <a:chExt cx="3010194" cy="2138063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B9BF45-7013-BD90-9775-2F1F9BB43AD1}"/>
                </a:ext>
              </a:extLst>
            </p:cNvPr>
            <p:cNvCxnSpPr/>
            <p:nvPr/>
          </p:nvCxnSpPr>
          <p:spPr>
            <a:xfrm>
              <a:off x="3359493" y="5017172"/>
              <a:ext cx="25483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DF8C88F-28EB-A64D-4F3A-27449274E9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1358" y="3813894"/>
              <a:ext cx="1066463" cy="1254292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A690C2-F24B-ED73-DF8D-B7C92B8E2559}"/>
                </a:ext>
              </a:extLst>
            </p:cNvPr>
            <p:cNvSpPr/>
            <p:nvPr/>
          </p:nvSpPr>
          <p:spPr>
            <a:xfrm>
              <a:off x="5814359" y="4916710"/>
              <a:ext cx="186923" cy="2009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153870E-D9B8-DEC0-EC9A-910C81B0C1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9493" y="3813894"/>
              <a:ext cx="1481865" cy="1203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" name="Object 36">
              <a:extLst>
                <a:ext uri="{FF2B5EF4-FFF2-40B4-BE49-F238E27FC236}">
                  <a16:creationId xmlns:a16="http://schemas.microsoft.com/office/drawing/2014/main" id="{B9E874CA-F9A6-17BE-35B3-A3A076A7CA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221020"/>
                </p:ext>
              </p:extLst>
            </p:nvPr>
          </p:nvGraphicFramePr>
          <p:xfrm>
            <a:off x="4554994" y="4912535"/>
            <a:ext cx="663575" cy="895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53800" progId="Equation.DSMT4">
                    <p:embed/>
                  </p:oleObj>
                </mc:Choice>
                <mc:Fallback>
                  <p:oleObj name="Equation" r:id="rId4" imgW="139680" imgH="253800" progId="Equation.DSMT4">
                    <p:embed/>
                    <p:pic>
                      <p:nvPicPr>
                        <p:cNvPr id="37" name="Object 36">
                          <a:extLst>
                            <a:ext uri="{FF2B5EF4-FFF2-40B4-BE49-F238E27FC236}">
                              <a16:creationId xmlns:a16="http://schemas.microsoft.com/office/drawing/2014/main" id="{51AFC4B8-35F1-5982-D714-3104F6AD6FA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54994" y="4912535"/>
                          <a:ext cx="663575" cy="895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>
              <a:extLst>
                <a:ext uri="{FF2B5EF4-FFF2-40B4-BE49-F238E27FC236}">
                  <a16:creationId xmlns:a16="http://schemas.microsoft.com/office/drawing/2014/main" id="{C84A06DD-4DA7-D649-83B9-990E13CA11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1688446"/>
                </p:ext>
              </p:extLst>
            </p:nvPr>
          </p:nvGraphicFramePr>
          <p:xfrm>
            <a:off x="3199736" y="3762881"/>
            <a:ext cx="84455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480" imgH="266400" progId="Equation.DSMT4">
                    <p:embed/>
                  </p:oleObj>
                </mc:Choice>
                <mc:Fallback>
                  <p:oleObj name="Equation" r:id="rId6" imgW="177480" imgH="266400" progId="Equation.DSMT4">
                    <p:embed/>
                    <p:pic>
                      <p:nvPicPr>
                        <p:cNvPr id="55" name="Object 54">
                          <a:extLst>
                            <a:ext uri="{FF2B5EF4-FFF2-40B4-BE49-F238E27FC236}">
                              <a16:creationId xmlns:a16="http://schemas.microsoft.com/office/drawing/2014/main" id="{3C63C4F6-C8B4-DC8B-45AF-5FB8B68006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199736" y="3762881"/>
                          <a:ext cx="844550" cy="939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>
              <a:extLst>
                <a:ext uri="{FF2B5EF4-FFF2-40B4-BE49-F238E27FC236}">
                  <a16:creationId xmlns:a16="http://schemas.microsoft.com/office/drawing/2014/main" id="{860864CA-012B-7892-29CB-6E77169807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8811856"/>
                </p:ext>
              </p:extLst>
            </p:nvPr>
          </p:nvGraphicFramePr>
          <p:xfrm>
            <a:off x="5470285" y="3670401"/>
            <a:ext cx="723900" cy="85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241200" progId="Equation.DSMT4">
                    <p:embed/>
                  </p:oleObj>
                </mc:Choice>
                <mc:Fallback>
                  <p:oleObj name="Equation" r:id="rId8" imgW="152280" imgH="241200" progId="Equation.DSMT4">
                    <p:embed/>
                    <p:pic>
                      <p:nvPicPr>
                        <p:cNvPr id="56" name="Object 55">
                          <a:extLst>
                            <a:ext uri="{FF2B5EF4-FFF2-40B4-BE49-F238E27FC236}">
                              <a16:creationId xmlns:a16="http://schemas.microsoft.com/office/drawing/2014/main" id="{2CBC04B1-EDAC-693D-FCA9-F210F8D904F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70285" y="3670401"/>
                          <a:ext cx="723900" cy="850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Arrow: Circular 58">
              <a:extLst>
                <a:ext uri="{FF2B5EF4-FFF2-40B4-BE49-F238E27FC236}">
                  <a16:creationId xmlns:a16="http://schemas.microsoft.com/office/drawing/2014/main" id="{54E2EFA8-0544-D34B-FA76-17F772321E92}"/>
                </a:ext>
              </a:extLst>
            </p:cNvPr>
            <p:cNvSpPr/>
            <p:nvPr/>
          </p:nvSpPr>
          <p:spPr>
            <a:xfrm rot="8277881">
              <a:off x="5892077" y="4973092"/>
              <a:ext cx="317853" cy="388956"/>
            </a:xfrm>
            <a:prstGeom prst="circular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AEF2B92-E6FE-DFE0-AABC-A817135B3D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7168" y="3931566"/>
            <a:ext cx="3012496" cy="225937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4DE7F3A-0864-0CA2-E950-ABBD79C0A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2606" y="1415636"/>
            <a:ext cx="3007814" cy="22558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3C21D24-E0D1-7C2D-B488-B50FE56E7EB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95" y="3895215"/>
            <a:ext cx="3109432" cy="23320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386E72C-05D1-051B-24E6-743AB576B0D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0323" y="3895215"/>
            <a:ext cx="3401305" cy="255097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7A716E-204F-052D-6253-6F27B60099A9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963681" y="3671497"/>
            <a:ext cx="1572832" cy="7022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F4BD3C0-74D0-217E-09C3-01588C3E78B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3536513" y="3671497"/>
            <a:ext cx="1386053" cy="8387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80255A-597A-3588-C7F7-C6E245AE1C75}"/>
              </a:ext>
            </a:extLst>
          </p:cNvPr>
          <p:cNvCxnSpPr>
            <a:cxnSpLocks/>
          </p:cNvCxnSpPr>
          <p:nvPr/>
        </p:nvCxnSpPr>
        <p:spPr>
          <a:xfrm>
            <a:off x="9052849" y="3494915"/>
            <a:ext cx="1236642" cy="81969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54377DC-5B29-BAA0-DC03-EAE00AE3AA6D}"/>
              </a:ext>
            </a:extLst>
          </p:cNvPr>
          <p:cNvCxnSpPr>
            <a:cxnSpLocks/>
          </p:cNvCxnSpPr>
          <p:nvPr/>
        </p:nvCxnSpPr>
        <p:spPr>
          <a:xfrm flipH="1">
            <a:off x="7491641" y="3494915"/>
            <a:ext cx="1561208" cy="101538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F2A52AEF-7953-EC88-663D-67E35BDB1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66632"/>
              </p:ext>
            </p:extLst>
          </p:nvPr>
        </p:nvGraphicFramePr>
        <p:xfrm>
          <a:off x="251075" y="2475668"/>
          <a:ext cx="1712606" cy="58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41200" progId="Equation.DSMT4">
                  <p:embed/>
                </p:oleObj>
              </mc:Choice>
              <mc:Fallback>
                <p:oleObj name="Equation" r:id="rId14" imgW="520560" imgH="2412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E884F9A5-E763-FAF5-BF18-2E903249B0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1075" y="2475668"/>
                        <a:ext cx="1712606" cy="589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388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3069-D62B-AC47-4E02-47965140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energy&#10;&#10;AI-generated content may be incorrect.">
            <a:extLst>
              <a:ext uri="{FF2B5EF4-FFF2-40B4-BE49-F238E27FC236}">
                <a16:creationId xmlns:a16="http://schemas.microsoft.com/office/drawing/2014/main" id="{0014574E-3DED-3C4B-2608-DF7769D26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080" y="3372293"/>
            <a:ext cx="3023417" cy="23713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D90FBE-469F-7EFB-DDE5-E7DCFE0A6F55}"/>
              </a:ext>
            </a:extLst>
          </p:cNvPr>
          <p:cNvSpPr txBox="1"/>
          <p:nvPr/>
        </p:nvSpPr>
        <p:spPr>
          <a:xfrm>
            <a:off x="674328" y="190138"/>
            <a:ext cx="9946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Indirect inelastic instrument: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C86BD3B-03BC-C964-42B4-EF8967C9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384" y="3391934"/>
            <a:ext cx="3109432" cy="2332074"/>
          </a:xfrm>
          <a:prstGeom prst="rect">
            <a:avLst/>
          </a:prstGeom>
        </p:spPr>
      </p:pic>
      <p:pic>
        <p:nvPicPr>
          <p:cNvPr id="6" name="Picture 5" descr="A diagram of a crystal analysis&#10;&#10;AI-generated content may be incorrect.">
            <a:extLst>
              <a:ext uri="{FF2B5EF4-FFF2-40B4-BE49-F238E27FC236}">
                <a16:creationId xmlns:a16="http://schemas.microsoft.com/office/drawing/2014/main" id="{484830F7-EA71-E248-1C02-7A696EFAA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78" y="816928"/>
            <a:ext cx="7478244" cy="2890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C76153-714B-CC48-7BE3-392F06B5144A}"/>
              </a:ext>
            </a:extLst>
          </p:cNvPr>
          <p:cNvSpPr txBox="1"/>
          <p:nvPr/>
        </p:nvSpPr>
        <p:spPr>
          <a:xfrm>
            <a:off x="4463788" y="5743649"/>
            <a:ext cx="65728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MUSHRUM will change the game</a:t>
            </a:r>
          </a:p>
        </p:txBody>
      </p:sp>
    </p:spTree>
    <p:extLst>
      <p:ext uri="{BB962C8B-B14F-4D97-AF65-F5344CB8AC3E}">
        <p14:creationId xmlns:p14="http://schemas.microsoft.com/office/powerpoint/2010/main" val="341380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BAF2F45-7DD6-EB55-4530-72EA248B090C}"/>
              </a:ext>
            </a:extLst>
          </p:cNvPr>
          <p:cNvSpPr/>
          <p:nvPr/>
        </p:nvSpPr>
        <p:spPr>
          <a:xfrm>
            <a:off x="9857105" y="1259840"/>
            <a:ext cx="2312035" cy="4455160"/>
          </a:xfrm>
          <a:prstGeom prst="rect">
            <a:avLst/>
          </a:prstGeom>
          <a:pattFill prst="dkDn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CAE091-B08F-C588-1F38-6B40FB1138C6}"/>
              </a:ext>
            </a:extLst>
          </p:cNvPr>
          <p:cNvSpPr/>
          <p:nvPr/>
        </p:nvSpPr>
        <p:spPr>
          <a:xfrm>
            <a:off x="2870200" y="1259840"/>
            <a:ext cx="6941185" cy="4455160"/>
          </a:xfrm>
          <a:prstGeom prst="rect">
            <a:avLst/>
          </a:prstGeom>
          <a:pattFill prst="dkDnDiag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0E9E2D-1D95-9DA0-6B6F-258B1C1B8864}"/>
              </a:ext>
            </a:extLst>
          </p:cNvPr>
          <p:cNvSpPr/>
          <p:nvPr/>
        </p:nvSpPr>
        <p:spPr>
          <a:xfrm>
            <a:off x="231775" y="1256540"/>
            <a:ext cx="2592705" cy="4438120"/>
          </a:xfrm>
          <a:prstGeom prst="rect">
            <a:avLst/>
          </a:prstGeom>
          <a:pattFill prst="dk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46F6F-517F-1137-B117-B46CB490F703}"/>
              </a:ext>
            </a:extLst>
          </p:cNvPr>
          <p:cNvSpPr txBox="1"/>
          <p:nvPr/>
        </p:nvSpPr>
        <p:spPr>
          <a:xfrm>
            <a:off x="704808" y="190138"/>
            <a:ext cx="105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From experiment to scientific result: HORACE-PACE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1BAFDD-C063-D025-61A4-15E6512B7231}"/>
              </a:ext>
            </a:extLst>
          </p:cNvPr>
          <p:cNvSpPr/>
          <p:nvPr/>
        </p:nvSpPr>
        <p:spPr>
          <a:xfrm>
            <a:off x="375920" y="1541770"/>
            <a:ext cx="2352040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Convert Time of flight to energy 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07048-BD30-85E6-2228-97E501F2A443}"/>
              </a:ext>
            </a:extLst>
          </p:cNvPr>
          <p:cNvSpPr/>
          <p:nvPr/>
        </p:nvSpPr>
        <p:spPr>
          <a:xfrm>
            <a:off x="5191760" y="1541770"/>
            <a:ext cx="2108199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View, enhance and analyse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DA9AC-085E-2431-39E5-509D68A33770}"/>
              </a:ext>
            </a:extLst>
          </p:cNvPr>
          <p:cNvSpPr/>
          <p:nvPr/>
        </p:nvSpPr>
        <p:spPr>
          <a:xfrm>
            <a:off x="2954020" y="154177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Construct 4-D</a:t>
            </a:r>
          </a:p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6BC155-7F24-D068-35DA-4D55EDD34399}"/>
              </a:ext>
            </a:extLst>
          </p:cNvPr>
          <p:cNvSpPr/>
          <p:nvPr/>
        </p:nvSpPr>
        <p:spPr>
          <a:xfrm>
            <a:off x="7518400" y="1534140"/>
            <a:ext cx="2108200" cy="8559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Compare with scientific models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03467A-63CB-FED6-5612-E242E2A800B7}"/>
              </a:ext>
            </a:extLst>
          </p:cNvPr>
          <p:cNvSpPr/>
          <p:nvPr/>
        </p:nvSpPr>
        <p:spPr>
          <a:xfrm>
            <a:off x="9989819" y="1534140"/>
            <a:ext cx="2013585" cy="855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Scientific models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649943-E3DF-9AB7-A1F0-0882EE8BB920}"/>
              </a:ext>
            </a:extLst>
          </p:cNvPr>
          <p:cNvSpPr/>
          <p:nvPr/>
        </p:nvSpPr>
        <p:spPr>
          <a:xfrm>
            <a:off x="299720" y="3385810"/>
            <a:ext cx="235204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F9925-3FB9-06FB-04FC-7A1F5DC5BAEE}"/>
              </a:ext>
            </a:extLst>
          </p:cNvPr>
          <p:cNvSpPr/>
          <p:nvPr/>
        </p:nvSpPr>
        <p:spPr>
          <a:xfrm>
            <a:off x="2954020" y="3385810"/>
            <a:ext cx="4309110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 sqw 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2B98F-8E2C-2AAA-F481-CCF261E4C768}"/>
              </a:ext>
            </a:extLst>
          </p:cNvPr>
          <p:cNvSpPr/>
          <p:nvPr/>
        </p:nvSpPr>
        <p:spPr>
          <a:xfrm>
            <a:off x="7441565" y="3385810"/>
            <a:ext cx="2271395" cy="85597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HORACE</a:t>
            </a:r>
          </a:p>
          <a:p>
            <a:pPr algn="ctr"/>
            <a:r>
              <a:rPr lang="en-GB" dirty="0" err="1"/>
              <a:t>Tobyfit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4FB2D5-8052-5F61-D4C1-9FF175DA98E8}"/>
              </a:ext>
            </a:extLst>
          </p:cNvPr>
          <p:cNvSpPr/>
          <p:nvPr/>
        </p:nvSpPr>
        <p:spPr>
          <a:xfrm>
            <a:off x="9989820" y="27431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SpinW</a:t>
            </a:r>
            <a:r>
              <a:rPr lang="en-GB" dirty="0"/>
              <a:t> – linear spin wave theory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DD9DC7-C98C-39A6-F838-B55D9D3ADEE8}"/>
              </a:ext>
            </a:extLst>
          </p:cNvPr>
          <p:cNvSpPr/>
          <p:nvPr/>
        </p:nvSpPr>
        <p:spPr>
          <a:xfrm>
            <a:off x="9989820" y="3655030"/>
            <a:ext cx="1971040" cy="75441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Euphonics</a:t>
            </a:r>
            <a:r>
              <a:rPr lang="en-GB" dirty="0"/>
              <a:t> – </a:t>
            </a:r>
            <a:r>
              <a:rPr lang="en-GB" sz="1600" dirty="0"/>
              <a:t>results of DFT calculations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C3E16-E45C-99AA-1FBA-1BCB81824BDE}"/>
              </a:ext>
            </a:extLst>
          </p:cNvPr>
          <p:cNvSpPr/>
          <p:nvPr/>
        </p:nvSpPr>
        <p:spPr>
          <a:xfrm>
            <a:off x="9989820" y="4566880"/>
            <a:ext cx="1971040" cy="685820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models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010B6F-95E4-B132-0A25-9CF5A3AFA8F1}"/>
              </a:ext>
            </a:extLst>
          </p:cNvPr>
          <p:cNvSpPr/>
          <p:nvPr/>
        </p:nvSpPr>
        <p:spPr>
          <a:xfrm>
            <a:off x="2954020" y="4788262"/>
            <a:ext cx="3355340" cy="7099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MANTID MD workspace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F0E70-030B-9663-8B09-5DE77DCE9F88}"/>
              </a:ext>
            </a:extLst>
          </p:cNvPr>
          <p:cNvSpPr/>
          <p:nvPr/>
        </p:nvSpPr>
        <p:spPr>
          <a:xfrm>
            <a:off x="6797040" y="4788262"/>
            <a:ext cx="2783840" cy="709914"/>
          </a:xfrm>
          <a:prstGeom prst="rect">
            <a:avLst/>
          </a:prstGeom>
          <a:pattFill prst="pct5">
            <a:fgClr>
              <a:srgbClr val="FF000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MANTID fitting</a:t>
            </a:r>
          </a:p>
          <a:p>
            <a:pPr algn="ctr"/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 models?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66DDF-E77E-2EB4-5048-ECF7F558A2D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9712960" y="3086090"/>
            <a:ext cx="276860" cy="7277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3C8273-BDC7-1925-FE32-70B4E44114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9712960" y="3782070"/>
            <a:ext cx="276860" cy="2501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A7BCD8-DE10-B930-0D6E-19B970F25295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9712960" y="3813795"/>
            <a:ext cx="276859" cy="11239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D05B0D2-A0D0-4DC4-4278-8FA4E64D0A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67846"/>
              </p:ext>
            </p:extLst>
          </p:nvPr>
        </p:nvGraphicFramePr>
        <p:xfrm>
          <a:off x="3378200" y="1894269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9A6B7E1D-3805-7D6B-AE44-6A9D31C203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8200" y="1894269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C06AF2F6-7C69-AAA4-3711-2D8FCD8A2E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841033"/>
              </p:ext>
            </p:extLst>
          </p:nvPr>
        </p:nvGraphicFramePr>
        <p:xfrm>
          <a:off x="5702934" y="1962125"/>
          <a:ext cx="1085850" cy="503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241200" progId="Equation.DSMT4">
                  <p:embed/>
                </p:oleObj>
              </mc:Choice>
              <mc:Fallback>
                <p:oleObj name="Equation" r:id="rId2" imgW="52056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AD05B0D2-A0D0-4DC4-4278-8FA4E64D0A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2934" y="1962125"/>
                        <a:ext cx="1085850" cy="5034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Arrow: Right 28">
            <a:extLst>
              <a:ext uri="{FF2B5EF4-FFF2-40B4-BE49-F238E27FC236}">
                <a16:creationId xmlns:a16="http://schemas.microsoft.com/office/drawing/2014/main" id="{6AC2EEB2-31F2-0535-6FB7-1929408F834D}"/>
              </a:ext>
            </a:extLst>
          </p:cNvPr>
          <p:cNvSpPr/>
          <p:nvPr/>
        </p:nvSpPr>
        <p:spPr>
          <a:xfrm>
            <a:off x="787400" y="852869"/>
            <a:ext cx="9596120" cy="2641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18123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riangle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Pattern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Blank Layouts">
  <a:themeElements>
    <a:clrScheme name="STFC Colou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5DF8"/>
      </a:accent1>
      <a:accent2>
        <a:srgbClr val="FF9D1B"/>
      </a:accent2>
      <a:accent3>
        <a:srgbClr val="003088"/>
      </a:accent3>
      <a:accent4>
        <a:srgbClr val="D77900"/>
      </a:accent4>
      <a:accent5>
        <a:srgbClr val="008AAD"/>
      </a:accent5>
      <a:accent6>
        <a:srgbClr val="3E863E"/>
      </a:accent6>
      <a:hlink>
        <a:srgbClr val="1E5DF8"/>
      </a:hlink>
      <a:folHlink>
        <a:srgbClr val="923D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453390EE4BA43A5D6133E94472E90" ma:contentTypeVersion="17" ma:contentTypeDescription="Create a new document." ma:contentTypeScope="" ma:versionID="a3dd40fe961babd590db7e6ab2b6c3cc">
  <xsd:schema xmlns:xsd="http://www.w3.org/2001/XMLSchema" xmlns:xs="http://www.w3.org/2001/XMLSchema" xmlns:p="http://schemas.microsoft.com/office/2006/metadata/properties" xmlns:ns2="7a6c5452-7205-4e2c-a322-0d36e47a4095" xmlns:ns3="4367b676-3231-4229-b246-27e36f6a6ea0" targetNamespace="http://schemas.microsoft.com/office/2006/metadata/properties" ma:root="true" ma:fieldsID="9c9a1b7cbcb1e6780652342e7736d883" ns2:_="" ns3:_="">
    <xsd:import namespace="7a6c5452-7205-4e2c-a322-0d36e47a4095"/>
    <xsd:import namespace="4367b676-3231-4229-b246-27e36f6a6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6c5452-7205-4e2c-a322-0d36e47a4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07c91c-676c-4292-ab42-0332d43006d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67b676-3231-4229-b246-27e36f6a6ea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5bb8876-a7eb-42f8-850b-785a27f532ba}" ma:internalName="TaxCatchAll" ma:showField="CatchAllData" ma:web="4367b676-3231-4229-b246-27e36f6a6ea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367b676-3231-4229-b246-27e36f6a6ea0" xsi:nil="true"/>
    <lcf76f155ced4ddcb4097134ff3c332f xmlns="7a6c5452-7205-4e2c-a322-0d36e47a409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9237DF-6E98-4AFD-A1AD-E1C9D616A3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CAF4C5-C546-4E53-8B48-77E78F83D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6c5452-7205-4e2c-a322-0d36e47a4095"/>
    <ds:schemaRef ds:uri="4367b676-3231-4229-b246-27e36f6a6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F670E-3DD2-40A0-8524-D0B4771A7312}">
  <ds:schemaRefs>
    <ds:schemaRef ds:uri="http://purl.org/dc/terms/"/>
    <ds:schemaRef ds:uri="http://schemas.microsoft.com/office/2006/metadata/properties"/>
    <ds:schemaRef ds:uri="http://www.w3.org/XML/1998/namespace"/>
    <ds:schemaRef ds:uri="7a6c5452-7205-4e2c-a322-0d36e47a4095"/>
    <ds:schemaRef ds:uri="http://purl.org/dc/dcmitype/"/>
    <ds:schemaRef ds:uri="http://purl.org/dc/elements/1.1/"/>
    <ds:schemaRef ds:uri="http://schemas.microsoft.com/office/2006/documentManagement/types"/>
    <ds:schemaRef ds:uri="4367b676-3231-4229-b246-27e36f6a6ea0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302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Aptos</vt:lpstr>
      <vt:lpstr>Trebuchet MS</vt:lpstr>
      <vt:lpstr>Symbol</vt:lpstr>
      <vt:lpstr>1_Title slide</vt:lpstr>
      <vt:lpstr>2_Triangles</vt:lpstr>
      <vt:lpstr>3_Pattern</vt:lpstr>
      <vt:lpstr>4_Blank Layouts</vt:lpstr>
      <vt:lpstr>MathType 7.0 Equation</vt:lpstr>
      <vt:lpstr>Equation</vt:lpstr>
      <vt:lpstr>PACE  Proper Analysis of Coherent Excitations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Richardson, Stephanie (STFC,RAL,ISIS)</dc:creator>
  <cp:lastModifiedBy>Buts, Alex (STFC,RAL,ISIS)</cp:lastModifiedBy>
  <cp:revision>39</cp:revision>
  <dcterms:created xsi:type="dcterms:W3CDTF">2023-01-10T12:41:06Z</dcterms:created>
  <dcterms:modified xsi:type="dcterms:W3CDTF">2025-02-25T19:40:01Z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0x010100FC2453390EE4BA43A5D6133E94472E90</vt:lpwstr>
  </property>
  <property fmtid="{D5CDD505-2E9C-101B-9397-08002B2CF9AE}" pid="3" name="MediaServiceImageTags">
    <vt:lpwstr/>
  </property>
</Properties>
</file>