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232C-1023-462A-B36E-F1F28D92E0A8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EF8F-BEAE-47F1-B6AE-D0EED5EF7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95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232C-1023-462A-B36E-F1F28D92E0A8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EF8F-BEAE-47F1-B6AE-D0EED5EF7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59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232C-1023-462A-B36E-F1F28D92E0A8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EF8F-BEAE-47F1-B6AE-D0EED5EF7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40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232C-1023-462A-B36E-F1F28D92E0A8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EF8F-BEAE-47F1-B6AE-D0EED5EF7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46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232C-1023-462A-B36E-F1F28D92E0A8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EF8F-BEAE-47F1-B6AE-D0EED5EF7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89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232C-1023-462A-B36E-F1F28D92E0A8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EF8F-BEAE-47F1-B6AE-D0EED5EF7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88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232C-1023-462A-B36E-F1F28D92E0A8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EF8F-BEAE-47F1-B6AE-D0EED5EF7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48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232C-1023-462A-B36E-F1F28D92E0A8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EF8F-BEAE-47F1-B6AE-D0EED5EF7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82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232C-1023-462A-B36E-F1F28D92E0A8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EF8F-BEAE-47F1-B6AE-D0EED5EF7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75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232C-1023-462A-B36E-F1F28D92E0A8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EF8F-BEAE-47F1-B6AE-D0EED5EF7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59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232C-1023-462A-B36E-F1F28D92E0A8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EF8F-BEAE-47F1-B6AE-D0EED5EF7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29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9232C-1023-462A-B36E-F1F28D92E0A8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5EF8F-BEAE-47F1-B6AE-D0EED5EF7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97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1342" y="1024071"/>
            <a:ext cx="450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#443 “Combine SQW looses pixels” </a:t>
            </a:r>
            <a:r>
              <a:rPr lang="en-GB" dirty="0" smtClean="0"/>
              <a:t>results in:</a:t>
            </a:r>
            <a:endParaRPr lang="en-GB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1024070" y="1800362"/>
            <a:ext cx="104942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target = cut (source,[],[],[-</a:t>
            </a:r>
            <a:r>
              <a:rPr lang="en-GB" sz="2400" dirty="0" err="1" smtClean="0"/>
              <a:t>inf,inf</a:t>
            </a:r>
            <a:r>
              <a:rPr lang="en-GB" sz="2400" dirty="0" smtClean="0"/>
              <a:t>],[])</a:t>
            </a:r>
            <a:endParaRPr lang="en-GB" sz="2400" dirty="0"/>
          </a:p>
        </p:txBody>
      </p:sp>
      <p:sp>
        <p:nvSpPr>
          <p:cNvPr id="7" name="Rectangle 6"/>
          <p:cNvSpPr/>
          <p:nvPr/>
        </p:nvSpPr>
        <p:spPr>
          <a:xfrm>
            <a:off x="1024070" y="3233866"/>
            <a:ext cx="60489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err="1" smtClean="0"/>
              <a:t>target.data.iint</a:t>
            </a:r>
            <a:r>
              <a:rPr lang="en-GB" sz="2000" b="1" dirty="0" smtClean="0"/>
              <a:t>(:,3)=&gt;[min(</a:t>
            </a:r>
            <a:r>
              <a:rPr lang="en-GB" sz="2000" b="1" dirty="0" err="1" smtClean="0"/>
              <a:t>urange</a:t>
            </a:r>
            <a:r>
              <a:rPr lang="en-GB" sz="2000" b="1" dirty="0" smtClean="0"/>
              <a:t>(:,3);max(</a:t>
            </a:r>
            <a:r>
              <a:rPr lang="en-GB" sz="2000" b="1" dirty="0" err="1" smtClean="0"/>
              <a:t>urange</a:t>
            </a:r>
            <a:r>
              <a:rPr lang="en-GB" sz="2000" b="1" dirty="0" smtClean="0"/>
              <a:t>(:,3)]</a:t>
            </a:r>
            <a:endParaRPr lang="en-GB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1057549" y="2628985"/>
            <a:ext cx="302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target.data.iint</a:t>
            </a:r>
            <a:r>
              <a:rPr lang="en-GB" b="1" dirty="0" smtClean="0"/>
              <a:t>(:,3)=&gt;[-</a:t>
            </a:r>
            <a:r>
              <a:rPr lang="en-GB" b="1" dirty="0" err="1" smtClean="0"/>
              <a:t>inf;inf</a:t>
            </a:r>
            <a:r>
              <a:rPr lang="en-GB" b="1" dirty="0" smtClean="0"/>
              <a:t>]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54246" y="4971660"/>
            <a:ext cx="167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New behaviour: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080335" y="2354204"/>
            <a:ext cx="157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Old behaviour: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054246" y="5416766"/>
            <a:ext cx="43567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loader_ascii.ASCII_DATA_ACCURACY</a:t>
            </a:r>
            <a:r>
              <a:rPr lang="en-GB" dirty="0" smtClean="0"/>
              <a:t> =4</a:t>
            </a:r>
          </a:p>
          <a:p>
            <a:r>
              <a:rPr lang="en-GB" dirty="0" err="1" smtClean="0"/>
              <a:t>asciipar_loader.ASCII_PARA</a:t>
            </a:r>
            <a:r>
              <a:rPr lang="en-GB" dirty="0" err="1"/>
              <a:t>M</a:t>
            </a:r>
            <a:r>
              <a:rPr lang="en-GB" dirty="0" err="1" smtClean="0"/>
              <a:t>_ACCURACY</a:t>
            </a:r>
            <a:r>
              <a:rPr lang="en-GB" dirty="0" smtClean="0"/>
              <a:t> =4</a:t>
            </a:r>
          </a:p>
          <a:p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968935" y="1460419"/>
            <a:ext cx="295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Changes in integration ranges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6129" y="3860840"/>
            <a:ext cx="364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Changes in SPE data loader accuracy: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4070" y="4323917"/>
            <a:ext cx="973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Old behaviour: Different number round-off behaviour on different OS or between </a:t>
            </a:r>
            <a:r>
              <a:rPr lang="en-GB" dirty="0" err="1" smtClean="0"/>
              <a:t>mex</a:t>
            </a:r>
            <a:r>
              <a:rPr lang="en-GB" dirty="0" smtClean="0"/>
              <a:t>/</a:t>
            </a:r>
            <a:r>
              <a:rPr lang="en-GB" dirty="0" err="1" smtClean="0"/>
              <a:t>nomex</a:t>
            </a:r>
            <a:r>
              <a:rPr lang="en-GB" dirty="0" smtClean="0"/>
              <a:t> routines</a:t>
            </a:r>
            <a:endParaRPr lang="en-GB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92474" y="-1761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Critical changes: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163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changes (part of generic projection design):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81342" y="1750417"/>
            <a:ext cx="320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#447 “Clarity </a:t>
            </a:r>
            <a:r>
              <a:rPr lang="en-GB" b="1" dirty="0" err="1" smtClean="0"/>
              <a:t>urange</a:t>
            </a:r>
            <a:r>
              <a:rPr lang="en-GB" b="1" dirty="0" smtClean="0"/>
              <a:t>” </a:t>
            </a:r>
            <a:r>
              <a:rPr lang="en-GB" dirty="0" smtClean="0"/>
              <a:t>results in:</a:t>
            </a:r>
            <a:endParaRPr lang="en-GB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8200" y="3325674"/>
            <a:ext cx="3254032" cy="52322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2800" dirty="0" err="1" smtClean="0"/>
              <a:t>sqw_obj.data.urange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017069" y="2028412"/>
            <a:ext cx="3781420" cy="52322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2800" dirty="0" err="1" smtClean="0"/>
              <a:t>sqw_obj.data.img_range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017069" y="4277859"/>
            <a:ext cx="3452484" cy="52322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2800" dirty="0" err="1" smtClean="0"/>
              <a:t>sqw_obj.pix.pix_range</a:t>
            </a:r>
            <a:endParaRPr lang="en-GB" sz="2800" dirty="0"/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4092232" y="2290022"/>
            <a:ext cx="1924837" cy="129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>
            <a:off x="4092232" y="3587284"/>
            <a:ext cx="1924837" cy="95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53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98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Upcoming changes (part of generic projection design):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</dc:creator>
  <cp:lastModifiedBy>Alex B</cp:lastModifiedBy>
  <cp:revision>8</cp:revision>
  <dcterms:created xsi:type="dcterms:W3CDTF">2020-11-30T10:43:41Z</dcterms:created>
  <dcterms:modified xsi:type="dcterms:W3CDTF">2020-11-30T14:31:55Z</dcterms:modified>
</cp:coreProperties>
</file>