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DF82-0100-2F90-6712-78BB4575D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B9F71-CF23-5A66-EDE6-A06C29C03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0A4A-3286-0D67-972F-1A04F8F5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663F-9674-D27C-30A6-FCDC2E6C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143E-171A-DE8B-CE7C-D5D84815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1FAA-889D-5094-BCAB-9939DD6F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221C-5BC4-62E2-2823-F2C28FCCE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B9E2-17C3-B6BF-709F-C76C2053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9748-181A-0B84-8B36-373B09A9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223C-DA55-CB26-AB33-99075596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31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1ECCB-0CD7-E02B-1208-036238301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5844-78BA-8E19-712E-27AF1BDA9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0CA7-8AC6-0C74-2CAC-7E00BAB5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C411-30DF-75D8-A461-A21CF3A2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57EF-1092-8CCC-2FD7-2EDFD65F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0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6BAE-06C7-B914-7AAD-6F2AB0EE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1AD4-F045-DAC3-DF81-555FC051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5710-596D-46A9-5462-0B679CA2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BF9E-5F1D-13FE-F12E-7D311579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20A6-CB18-0336-B8DB-500ED748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48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E232-E0CD-1B74-9C6B-073D9067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FFEE0-CFFE-A94F-53CD-3BAD0B0C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EB875-F5E0-FBA2-47AE-55D29001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942C-E751-1498-D31B-293A7E7A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6720-C164-E428-3EDE-D2A1AEBA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5572-9CB4-77BE-EF5E-7D820E38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69A-B96D-6D89-8816-F81FFF24A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54293-367E-4C8E-82EB-0EEB9FFD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63EC3-A667-A826-6DDD-C982DC90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B6A94-83C0-8554-E79E-615A2D2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C5CED-81A3-3A7A-FF16-0394FE85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F655-A652-6892-0105-0F2ED62B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09BE-A1DB-7E64-66EC-75DA67B2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40A7E-6AEB-5B12-6223-54B7C8976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46B67-275E-F856-A379-EED979EF0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2B632-DE43-9117-D223-2D2E9A173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5327E-480F-E532-AB7A-CBD7604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6EF4F-E122-A806-A782-6CD88266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13E99-F930-1DD0-8DC4-F8D3C94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99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3961-3DE3-C0FB-6997-FFFE6245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ED7BC-2C3D-5930-0072-DF146088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83E64-4ADE-BA80-C18F-4B98603E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D8A6E-EDB1-F74F-82BB-9106FA53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9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0B3E5-6797-2241-E330-467D539B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0F92E-61A2-7D76-D016-BE0B59E9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BAFFD-3282-CE4F-BE49-011DAF1D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8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71C5-8845-40F9-27E9-C5DAE4E0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713F-D9E1-3D28-3A2D-D584A5CE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21BE2-9F8C-A2F7-6F1F-DFB59817C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3903B-2837-EF9F-E16D-412C3CCE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42C13-CBFE-38F4-3175-EDE2059B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383D1-2E4E-67FD-F48C-2E7E3C37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04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7D33-DCA8-3B7D-B7E8-66109FE7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67198-EEA1-1DC5-267A-F258D030A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DFF01-6266-2244-901D-13E27ED6F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3FC9-C3A2-C730-DF4F-85420714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2040-63EE-22AD-596D-CF05965D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21949-A389-7107-EB2F-B879BBDF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ABBC-9CFC-A601-7087-59730879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2433B-D77A-4778-ECF1-0321B260D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B195-9169-C0B8-38D6-A1AABE00A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FF85-64FE-8E8D-1B18-6F22491CD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AA00-000A-BFCB-DF9C-353C239DF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93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A05D4F-A4C5-4A81-B2DF-C7FCA8A1E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5" y="96308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0C3E4E-821A-1F97-5219-01BAC2F91CD9}"/>
              </a:ext>
            </a:extLst>
          </p:cNvPr>
          <p:cNvSpPr txBox="1">
            <a:spLocks/>
          </p:cNvSpPr>
          <p:nvPr/>
        </p:nvSpPr>
        <p:spPr>
          <a:xfrm>
            <a:off x="490328" y="759324"/>
            <a:ext cx="10290313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0070C0"/>
                </a:solidFill>
              </a:rPr>
              <a:t>Fully fledged filebacked objects (almost)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71CDE-E51A-3C99-C9F2-6AAFA22883DC}"/>
              </a:ext>
            </a:extLst>
          </p:cNvPr>
          <p:cNvSpPr txBox="1"/>
          <p:nvPr/>
        </p:nvSpPr>
        <p:spPr>
          <a:xfrm>
            <a:off x="304798" y="1575925"/>
            <a:ext cx="3686016" cy="92333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hor_config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with properties:</a:t>
            </a:r>
          </a:p>
          <a:p>
            <a:r>
              <a:rPr lang="en-GB" dirty="0"/>
              <a:t>        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mem_chunk_size</a:t>
            </a:r>
            <a:r>
              <a:rPr lang="en-GB" dirty="0"/>
              <a:t>: 10000000</a:t>
            </a:r>
          </a:p>
          <a:p>
            <a:r>
              <a:rPr lang="en-GB" dirty="0"/>
              <a:t>        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fb_scale_factor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GB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9BDAE-783C-033B-9369-57F8597C1008}"/>
              </a:ext>
            </a:extLst>
          </p:cNvPr>
          <p:cNvSpPr txBox="1"/>
          <p:nvPr/>
        </p:nvSpPr>
        <p:spPr>
          <a:xfrm>
            <a:off x="304798" y="294286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 = sqw()</a:t>
            </a:r>
          </a:p>
          <a:p>
            <a:r>
              <a:rPr lang="en-GB" dirty="0"/>
              <a:t>  0-dimensional object:</a:t>
            </a:r>
          </a:p>
          <a:p>
            <a:r>
              <a:rPr lang="en-GB" dirty="0"/>
              <a:t> -------------------------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Extent of data:</a:t>
            </a:r>
          </a:p>
          <a:p>
            <a:r>
              <a:rPr lang="en-GB" dirty="0"/>
              <a:t> Number of </a:t>
            </a:r>
            <a:r>
              <a:rPr lang="en-GB" dirty="0" err="1"/>
              <a:t>spe</a:t>
            </a:r>
            <a:r>
              <a:rPr lang="en-GB" dirty="0"/>
              <a:t> files: 0</a:t>
            </a:r>
          </a:p>
          <a:p>
            <a:r>
              <a:rPr lang="en-GB" dirty="0"/>
              <a:t>    Number of pixels: 1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>
                <a:solidFill>
                  <a:srgbClr val="00B050"/>
                </a:solidFill>
              </a:rPr>
              <a:t>Object is: memory based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C58E7-3A63-CA2B-4050-5C0506DBCD7A}"/>
              </a:ext>
            </a:extLst>
          </p:cNvPr>
          <p:cNvSpPr txBox="1"/>
          <p:nvPr/>
        </p:nvSpPr>
        <p:spPr>
          <a:xfrm>
            <a:off x="6337909" y="321986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 =  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'Fe_ei800_align.sqw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GB" dirty="0"/>
              <a:t>4-dimensional object:</a:t>
            </a:r>
          </a:p>
          <a:p>
            <a:r>
              <a:rPr lang="en-GB" dirty="0"/>
              <a:t> -------------------------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 Extent of data:</a:t>
            </a:r>
          </a:p>
          <a:p>
            <a:r>
              <a:rPr lang="en-GB" dirty="0"/>
              <a:t> Number of </a:t>
            </a:r>
            <a:r>
              <a:rPr lang="en-GB" dirty="0" err="1"/>
              <a:t>spe</a:t>
            </a:r>
            <a:r>
              <a:rPr lang="en-GB" dirty="0"/>
              <a:t> files: 186</a:t>
            </a:r>
          </a:p>
          <a:p>
            <a:r>
              <a:rPr lang="en-GB" dirty="0"/>
              <a:t>    Number of pixels: 1286313318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>
                <a:solidFill>
                  <a:srgbClr val="00B050"/>
                </a:solidFill>
              </a:rPr>
              <a:t>Object is: filebacked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C3580-6DDA-D053-278C-86B069C10EFD}"/>
              </a:ext>
            </a:extLst>
          </p:cNvPr>
          <p:cNvSpPr/>
          <p:nvPr/>
        </p:nvSpPr>
        <p:spPr>
          <a:xfrm>
            <a:off x="6096000" y="1528211"/>
            <a:ext cx="4896678" cy="11928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Filebacked if</a:t>
            </a:r>
            <a:r>
              <a:rPr lang="en-GB" dirty="0"/>
              <a:t>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Number of pixels </a:t>
            </a:r>
            <a:r>
              <a:rPr lang="en-GB" dirty="0"/>
              <a:t>&gt;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mem_chunk_size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fb_scale_factor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46495D-B3D2-01B3-EEBF-11B02250E91F}"/>
              </a:ext>
            </a:extLst>
          </p:cNvPr>
          <p:cNvSpPr/>
          <p:nvPr/>
        </p:nvSpPr>
        <p:spPr>
          <a:xfrm>
            <a:off x="4376980" y="1973904"/>
            <a:ext cx="1332854" cy="271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9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B0099-3285-A870-640B-09ED1A61A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316A89-DD6E-E128-7A5A-EFBBCB5E5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06EA37-7C25-DEFB-D0D4-E51AAB753740}"/>
              </a:ext>
            </a:extLst>
          </p:cNvPr>
          <p:cNvSpPr txBox="1">
            <a:spLocks/>
          </p:cNvSpPr>
          <p:nvPr/>
        </p:nvSpPr>
        <p:spPr>
          <a:xfrm>
            <a:off x="490329" y="759324"/>
            <a:ext cx="10290313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rgbClr val="0070C0"/>
                </a:solidFill>
              </a:rPr>
              <a:t>Filebacked objects: tip and tricks: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DD936-95D1-30E7-0774-10F8134F7E18}"/>
              </a:ext>
            </a:extLst>
          </p:cNvPr>
          <p:cNvSpPr txBox="1"/>
          <p:nvPr/>
        </p:nvSpPr>
        <p:spPr>
          <a:xfrm>
            <a:off x="735273" y="2326132"/>
            <a:ext cx="5130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sq_obj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'Fe_ei800_align.sqw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w2a = cut(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sq_obj,proj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,….);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w2b = cut(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sq_obj,proj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,….);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1555F6-F52B-5B8D-3004-0FF0C98BB2BD}"/>
              </a:ext>
            </a:extLst>
          </p:cNvPr>
          <p:cNvSpPr/>
          <p:nvPr/>
        </p:nvSpPr>
        <p:spPr>
          <a:xfrm>
            <a:off x="7118888" y="715676"/>
            <a:ext cx="4896678" cy="12057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Filebacked if</a:t>
            </a:r>
            <a:r>
              <a:rPr lang="en-GB" dirty="0"/>
              <a:t>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Number of pixels </a:t>
            </a:r>
            <a:r>
              <a:rPr lang="en-GB" dirty="0"/>
              <a:t>&gt;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mem_chunk_size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fb_scale_factor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8173B-7216-8E28-1B09-499F7A0C355D}"/>
              </a:ext>
            </a:extLst>
          </p:cNvPr>
          <p:cNvSpPr txBox="1"/>
          <p:nvPr/>
        </p:nvSpPr>
        <p:spPr>
          <a:xfrm>
            <a:off x="7001809" y="2319769"/>
            <a:ext cx="5130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sq_file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'Fe_ei800_align.sqw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w2a = cut(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sq_file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,proj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,….);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w2b = cut(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sq_file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,proj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,….);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9942F95-ADCA-5693-5AFA-BA0A961D8635}"/>
              </a:ext>
            </a:extLst>
          </p:cNvPr>
          <p:cNvSpPr/>
          <p:nvPr/>
        </p:nvSpPr>
        <p:spPr>
          <a:xfrm>
            <a:off x="5770030" y="2390614"/>
            <a:ext cx="1183769" cy="3177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5EFEF-4A26-6D51-5580-E7B596A80A6E}"/>
              </a:ext>
            </a:extLst>
          </p:cNvPr>
          <p:cNvSpPr/>
          <p:nvPr/>
        </p:nvSpPr>
        <p:spPr>
          <a:xfrm>
            <a:off x="5866109" y="1927747"/>
            <a:ext cx="914400" cy="441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1B5695-262C-0DE4-B346-A496A43FDA91}"/>
              </a:ext>
            </a:extLst>
          </p:cNvPr>
          <p:cNvSpPr/>
          <p:nvPr/>
        </p:nvSpPr>
        <p:spPr>
          <a:xfrm>
            <a:off x="2663349" y="3413059"/>
            <a:ext cx="65015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cut result is filebacked it will disappear with object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A6B76-99F6-E04A-F6B9-FBD1D5FFC87A}"/>
              </a:ext>
            </a:extLst>
          </p:cNvPr>
          <p:cNvSpPr txBox="1"/>
          <p:nvPr/>
        </p:nvSpPr>
        <p:spPr>
          <a:xfrm>
            <a:off x="504649" y="5544736"/>
            <a:ext cx="5130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save(w2a,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’file_with_sqw.sqw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B314E-987D-888C-36CB-3A8FB0BD10D8}"/>
              </a:ext>
            </a:extLst>
          </p:cNvPr>
          <p:cNvSpPr txBox="1"/>
          <p:nvPr/>
        </p:nvSpPr>
        <p:spPr>
          <a:xfrm>
            <a:off x="6323309" y="5544736"/>
            <a:ext cx="5130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save(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’file_with_sqw.mat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’,’w2a’)</a:t>
            </a: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483B6468-A711-92EF-CC06-FCA574C51B00}"/>
              </a:ext>
            </a:extLst>
          </p:cNvPr>
          <p:cNvSpPr/>
          <p:nvPr/>
        </p:nvSpPr>
        <p:spPr>
          <a:xfrm>
            <a:off x="7997125" y="4737375"/>
            <a:ext cx="697424" cy="69742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0E85C806-FAEE-5A78-B22D-B6045EA95F69}"/>
              </a:ext>
            </a:extLst>
          </p:cNvPr>
          <p:cNvSpPr/>
          <p:nvPr/>
        </p:nvSpPr>
        <p:spPr>
          <a:xfrm>
            <a:off x="2045776" y="4743738"/>
            <a:ext cx="697424" cy="69106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4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273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7</cp:revision>
  <dcterms:created xsi:type="dcterms:W3CDTF">2025-06-30T08:42:46Z</dcterms:created>
  <dcterms:modified xsi:type="dcterms:W3CDTF">2025-06-30T12:10:58Z</dcterms:modified>
</cp:coreProperties>
</file>