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4" r:id="rId10"/>
    <p:sldId id="267" r:id="rId11"/>
    <p:sldId id="269" r:id="rId12"/>
    <p:sldId id="268" r:id="rId13"/>
    <p:sldId id="270" r:id="rId14"/>
    <p:sldId id="263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1) Generic operation – convert both grids into Crystal Cartesian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1034824" y="5653767"/>
            <a:ext cx="983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Optimization possible – Convert one cut coordinates  into another cut coordinates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6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05" y="29383"/>
            <a:ext cx="10515600" cy="1325563"/>
          </a:xfrm>
        </p:spPr>
        <p:txBody>
          <a:bodyPr/>
          <a:lstStyle/>
          <a:p>
            <a:r>
              <a:rPr lang="en-GB" dirty="0" smtClean="0"/>
              <a:t>1)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old_bins_in_new_coord_system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4" y="5610225"/>
            <a:ext cx="95809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Current implementation: Choose within New Ranges + Halo</a:t>
            </a:r>
          </a:p>
          <a:p>
            <a:r>
              <a:rPr lang="en-GB" sz="1100" u="sng" dirty="0">
                <a:solidFill>
                  <a:srgbClr val="0070C0"/>
                </a:solidFill>
              </a:rPr>
              <a:t>https://github.com/pace-neutrons/Horace/blob/master/horace_core/sqw/coord_transform/%40projection/private/get_irange_rot.m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935083" y="175202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671294" y="266763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6-Point Star 159"/>
          <p:cNvSpPr/>
          <p:nvPr/>
        </p:nvSpPr>
        <p:spPr>
          <a:xfrm>
            <a:off x="3470366" y="29420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6-Point Star 160"/>
          <p:cNvSpPr/>
          <p:nvPr/>
        </p:nvSpPr>
        <p:spPr>
          <a:xfrm>
            <a:off x="3320506" y="279153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6-Point Star 161"/>
          <p:cNvSpPr/>
          <p:nvPr/>
        </p:nvSpPr>
        <p:spPr>
          <a:xfrm>
            <a:off x="3170011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6-Point Star 162"/>
          <p:cNvSpPr/>
          <p:nvPr/>
        </p:nvSpPr>
        <p:spPr>
          <a:xfrm>
            <a:off x="3013166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6-Point Star 163"/>
          <p:cNvSpPr/>
          <p:nvPr/>
        </p:nvSpPr>
        <p:spPr>
          <a:xfrm>
            <a:off x="3028406" y="29496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6-Point Star 164"/>
          <p:cNvSpPr/>
          <p:nvPr/>
        </p:nvSpPr>
        <p:spPr>
          <a:xfrm>
            <a:off x="3028406" y="31020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6-Point Star 165"/>
          <p:cNvSpPr/>
          <p:nvPr/>
        </p:nvSpPr>
        <p:spPr>
          <a:xfrm>
            <a:off x="3165566" y="30944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6-Point Star 166"/>
          <p:cNvSpPr/>
          <p:nvPr/>
        </p:nvSpPr>
        <p:spPr>
          <a:xfrm>
            <a:off x="3321776" y="30868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6-Point Star 167"/>
          <p:cNvSpPr/>
          <p:nvPr/>
        </p:nvSpPr>
        <p:spPr>
          <a:xfrm>
            <a:off x="3477986" y="30791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6-Point Star 168"/>
          <p:cNvSpPr/>
          <p:nvPr/>
        </p:nvSpPr>
        <p:spPr>
          <a:xfrm>
            <a:off x="3626450" y="308088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6-Point Star 169"/>
          <p:cNvSpPr/>
          <p:nvPr/>
        </p:nvSpPr>
        <p:spPr>
          <a:xfrm>
            <a:off x="3775166" y="30715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6-Point Star 170"/>
          <p:cNvSpPr/>
          <p:nvPr/>
        </p:nvSpPr>
        <p:spPr>
          <a:xfrm>
            <a:off x="3321776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6-Point Star 171"/>
          <p:cNvSpPr/>
          <p:nvPr/>
        </p:nvSpPr>
        <p:spPr>
          <a:xfrm>
            <a:off x="31662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6-Point Star 172"/>
          <p:cNvSpPr/>
          <p:nvPr/>
        </p:nvSpPr>
        <p:spPr>
          <a:xfrm>
            <a:off x="36234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/>
          <p:cNvCxnSpPr>
            <a:endCxn id="113" idx="0"/>
          </p:cNvCxnSpPr>
          <p:nvPr/>
        </p:nvCxnSpPr>
        <p:spPr>
          <a:xfrm flipH="1">
            <a:off x="2943104" y="2667636"/>
            <a:ext cx="14589" cy="5420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13" idx="7"/>
          </p:cNvCxnSpPr>
          <p:nvPr/>
        </p:nvCxnSpPr>
        <p:spPr>
          <a:xfrm flipH="1">
            <a:off x="3441152" y="3019381"/>
            <a:ext cx="429121" cy="38499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/>
          <p:cNvSpPr/>
          <p:nvPr/>
        </p:nvSpPr>
        <p:spPr>
          <a:xfrm>
            <a:off x="2232454" y="3212825"/>
            <a:ext cx="1410152" cy="1326493"/>
          </a:xfrm>
          <a:prstGeom prst="arc">
            <a:avLst>
              <a:gd name="adj1" fmla="val 16212649"/>
              <a:gd name="adj2" fmla="val 19081168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Arc 183"/>
          <p:cNvSpPr/>
          <p:nvPr/>
        </p:nvSpPr>
        <p:spPr>
          <a:xfrm>
            <a:off x="1768330" y="2672398"/>
            <a:ext cx="2423396" cy="2278061"/>
          </a:xfrm>
          <a:prstGeom prst="arc">
            <a:avLst>
              <a:gd name="adj1" fmla="val 16108231"/>
              <a:gd name="adj2" fmla="val 19138994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3655158" y="2820035"/>
            <a:ext cx="307061" cy="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6-Point Star 187"/>
          <p:cNvSpPr/>
          <p:nvPr/>
        </p:nvSpPr>
        <p:spPr>
          <a:xfrm>
            <a:off x="3470366" y="28023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3962219" y="2820035"/>
            <a:ext cx="0" cy="3016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655158" y="2689126"/>
            <a:ext cx="0" cy="130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208385" y="2518812"/>
            <a:ext cx="0" cy="15178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98793" y="2521487"/>
            <a:ext cx="1141" cy="5995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96792" y="2673165"/>
            <a:ext cx="460627" cy="20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902676" y="2526248"/>
            <a:ext cx="303585" cy="28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86082" y="3119821"/>
            <a:ext cx="1076137" cy="18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925450" y="1827284"/>
            <a:ext cx="3027137" cy="3560508"/>
            <a:chOff x="6925450" y="1827284"/>
            <a:chExt cx="3027137" cy="3560508"/>
          </a:xfrm>
        </p:grpSpPr>
        <p:sp>
          <p:nvSpPr>
            <p:cNvPr id="60" name="Rectangle 59"/>
            <p:cNvSpPr/>
            <p:nvPr/>
          </p:nvSpPr>
          <p:spPr>
            <a:xfrm>
              <a:off x="8143752" y="2555117"/>
              <a:ext cx="589623" cy="1905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7162369" y="2735273"/>
              <a:ext cx="2577454" cy="2500368"/>
              <a:chOff x="3723334" y="4129032"/>
              <a:chExt cx="1622459" cy="1647881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862427" y="4270320"/>
                <a:ext cx="1340287" cy="1330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0" name="Straight Arrow Connector 139"/>
            <p:cNvCxnSpPr/>
            <p:nvPr/>
          </p:nvCxnSpPr>
          <p:spPr>
            <a:xfrm flipH="1">
              <a:off x="8484587" y="2708225"/>
              <a:ext cx="1896" cy="2215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9289793" y="3196941"/>
              <a:ext cx="158180" cy="1211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rc 142"/>
            <p:cNvSpPr/>
            <p:nvPr/>
          </p:nvSpPr>
          <p:spPr>
            <a:xfrm>
              <a:off x="7233334" y="2960320"/>
              <a:ext cx="2399299" cy="2427472"/>
            </a:xfrm>
            <a:prstGeom prst="arc">
              <a:avLst>
                <a:gd name="adj1" fmla="val 16212649"/>
                <a:gd name="adj2" fmla="val 1892776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/>
            <p:cNvSpPr/>
            <p:nvPr/>
          </p:nvSpPr>
          <p:spPr>
            <a:xfrm>
              <a:off x="6959992" y="2735271"/>
              <a:ext cx="2810713" cy="2477873"/>
            </a:xfrm>
            <a:prstGeom prst="arc">
              <a:avLst>
                <a:gd name="adj1" fmla="val 16362065"/>
                <a:gd name="adj2" fmla="val 1935609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8463041" y="2747145"/>
              <a:ext cx="906" cy="1289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80404" y="3175497"/>
              <a:ext cx="967568" cy="82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925450" y="1827284"/>
              <a:ext cx="3027137" cy="1369634"/>
              <a:chOff x="7032130" y="1819664"/>
              <a:chExt cx="3027137" cy="136963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7032130" y="1819664"/>
                <a:ext cx="3027136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7032130" y="25502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032130" y="2735271"/>
                <a:ext cx="3027136" cy="11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032130" y="2929757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7032130" y="3071572"/>
                <a:ext cx="3027136" cy="15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 flipV="1">
                <a:off x="70321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76371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 flipV="1">
                <a:off x="82431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 flipV="1">
                <a:off x="88482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94532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100592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7032130" y="23597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7032130" y="219206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7032130" y="202442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6-Point Star 259"/>
            <p:cNvSpPr/>
            <p:nvPr/>
          </p:nvSpPr>
          <p:spPr>
            <a:xfrm flipH="1">
              <a:off x="8693359" y="2890600"/>
              <a:ext cx="109674" cy="71924"/>
            </a:xfrm>
            <a:prstGeom prst="star6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 dirty="0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8738789" y="275951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/>
          <p:cNvSpPr/>
          <p:nvPr/>
        </p:nvSpPr>
        <p:spPr>
          <a:xfrm>
            <a:off x="8741550" y="2919536"/>
            <a:ext cx="607477" cy="181718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9369003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/>
          <p:cNvSpPr/>
          <p:nvPr/>
        </p:nvSpPr>
        <p:spPr>
          <a:xfrm>
            <a:off x="8139405" y="2752581"/>
            <a:ext cx="607275" cy="20091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TextBox 267"/>
          <p:cNvSpPr txBox="1"/>
          <p:nvPr/>
        </p:nvSpPr>
        <p:spPr>
          <a:xfrm>
            <a:off x="9447972" y="103374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Toby’s problem</a:t>
            </a:r>
            <a:endParaRPr lang="en-GB" dirty="0"/>
          </a:p>
        </p:txBody>
      </p:sp>
      <p:cxnSp>
        <p:nvCxnSpPr>
          <p:cNvPr id="270" name="Straight Arrow Connector 269"/>
          <p:cNvCxnSpPr>
            <a:stCxn id="268" idx="2"/>
            <a:endCxn id="60" idx="0"/>
          </p:cNvCxnSpPr>
          <p:nvPr/>
        </p:nvCxnSpPr>
        <p:spPr>
          <a:xfrm flipH="1">
            <a:off x="8438564" y="1403072"/>
            <a:ext cx="1977148" cy="115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141817" y="2939293"/>
            <a:ext cx="60486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8772103" y="308590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6-Point Star 278"/>
          <p:cNvSpPr/>
          <p:nvPr/>
        </p:nvSpPr>
        <p:spPr>
          <a:xfrm>
            <a:off x="9306651" y="31503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9340769" y="3948235"/>
            <a:ext cx="602618" cy="1549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1" name="Straight Arrow Connector 280"/>
          <p:cNvCxnSpPr>
            <a:stCxn id="268" idx="2"/>
            <a:endCxn id="280" idx="0"/>
          </p:cNvCxnSpPr>
          <p:nvPr/>
        </p:nvCxnSpPr>
        <p:spPr>
          <a:xfrm flipH="1">
            <a:off x="9642078" y="1403072"/>
            <a:ext cx="773634" cy="25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0" idx="2"/>
          </p:cNvCxnSpPr>
          <p:nvPr/>
        </p:nvCxnSpPr>
        <p:spPr>
          <a:xfrm>
            <a:off x="9642078" y="4103155"/>
            <a:ext cx="507762" cy="43616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9084990" y="4596023"/>
            <a:ext cx="297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Occurs if char size of cut grid&lt;</a:t>
            </a:r>
          </a:p>
          <a:p>
            <a:r>
              <a:rPr lang="en-GB" dirty="0" smtClean="0"/>
              <a:t>Char size of initial grid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traight Connector 250"/>
          <p:cNvCxnSpPr/>
          <p:nvPr/>
        </p:nvCxnSpPr>
        <p:spPr>
          <a:xfrm flipV="1">
            <a:off x="9349971" y="2819861"/>
            <a:ext cx="426452" cy="121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0" y="136114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5" y="5610225"/>
            <a:ext cx="613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new bin size &lt; current bin size. Select occupied bins</a:t>
            </a:r>
            <a:endParaRPr lang="en-GB" sz="2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51512" y="1931805"/>
            <a:ext cx="5442858" cy="3403839"/>
            <a:chOff x="351512" y="1931805"/>
            <a:chExt cx="5442858" cy="340383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51512" y="1931805"/>
              <a:ext cx="5442858" cy="1369634"/>
              <a:chOff x="2318657" y="2294317"/>
              <a:chExt cx="5442858" cy="136963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18657" y="2294317"/>
                <a:ext cx="5442858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318657" y="2447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18657" y="2600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318657" y="2752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18657" y="29051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18657" y="30575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318657" y="3209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318657" y="3362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18657" y="3514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701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26216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7731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246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30761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2276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3782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5296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36811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8326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9841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1356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42862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4377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892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7407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8922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0437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1943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3457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54972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6487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58002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9517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1023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62538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64053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65568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7083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68598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70104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1618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3133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74648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76163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138983" y="1940417"/>
              <a:ext cx="2577454" cy="3395227"/>
              <a:chOff x="1138983" y="1940417"/>
              <a:chExt cx="2577454" cy="3395227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138983" y="2835275"/>
                <a:ext cx="2577454" cy="2500369"/>
                <a:chOff x="3532833" y="3614678"/>
                <a:chExt cx="2577454" cy="250036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3532833" y="3614679"/>
                  <a:ext cx="2577454" cy="2500368"/>
                  <a:chOff x="3723334" y="4129032"/>
                  <a:chExt cx="1622459" cy="1647881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4437743" y="4843463"/>
                    <a:ext cx="151493" cy="1428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4366303" y="4772022"/>
                    <a:ext cx="303893" cy="28098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4294863" y="4700580"/>
                    <a:ext cx="445866" cy="4238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23423" y="4629138"/>
                    <a:ext cx="586702" cy="58103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4151982" y="4557696"/>
                    <a:ext cx="740239" cy="71915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4080541" y="4486253"/>
                    <a:ext cx="886747" cy="876321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009100" y="4414810"/>
                    <a:ext cx="1034615" cy="102872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3937659" y="4343366"/>
                    <a:ext cx="1177266" cy="1181133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3866218" y="4271922"/>
                    <a:ext cx="1328082" cy="132877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3794776" y="4200477"/>
                    <a:ext cx="1482073" cy="148594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3723334" y="4129032"/>
                    <a:ext cx="1622459" cy="164788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4795838" y="3614678"/>
                  <a:ext cx="936990" cy="1200210"/>
                  <a:chOff x="4795838" y="3614678"/>
                  <a:chExt cx="936990" cy="1200210"/>
                </a:xfrm>
              </p:grpSpPr>
              <p:cxnSp>
                <p:nvCxnSpPr>
                  <p:cNvPr id="121" name="Straight Connector 120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>
                    <a:stCxn id="118" idx="7"/>
                  </p:cNvCxnSpPr>
                  <p:nvPr/>
                </p:nvCxnSpPr>
                <p:spPr>
                  <a:xfrm flipH="1">
                    <a:off x="4795838" y="3980849"/>
                    <a:ext cx="936990" cy="8340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4795838" y="3694188"/>
                    <a:ext cx="463481" cy="11207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>
                    <a:off x="4795838" y="3636169"/>
                    <a:ext cx="247877" cy="11787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>
                    <a:off x="4795838" y="3802592"/>
                    <a:ext cx="708307" cy="10122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4795838" y="3659981"/>
                    <a:ext cx="353238" cy="11549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H="1">
                    <a:off x="4795838" y="3743325"/>
                    <a:ext cx="591570" cy="10715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795838" y="3881438"/>
                    <a:ext cx="818550" cy="9334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795838" y="3614678"/>
                    <a:ext cx="134405" cy="1200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0" name="6-Point Star 159"/>
              <p:cNvSpPr/>
              <p:nvPr/>
            </p:nvSpPr>
            <p:spPr>
              <a:xfrm>
                <a:off x="2790412" y="29810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6-Point Star 160"/>
              <p:cNvSpPr/>
              <p:nvPr/>
            </p:nvSpPr>
            <p:spPr>
              <a:xfrm>
                <a:off x="2597691" y="293059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6-Point Star 161"/>
              <p:cNvSpPr/>
              <p:nvPr/>
            </p:nvSpPr>
            <p:spPr>
              <a:xfrm>
                <a:off x="2494824" y="29220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6-Point Star 167"/>
              <p:cNvSpPr/>
              <p:nvPr/>
            </p:nvSpPr>
            <p:spPr>
              <a:xfrm>
                <a:off x="3012931" y="308440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6-Point Star 168"/>
              <p:cNvSpPr/>
              <p:nvPr/>
            </p:nvSpPr>
            <p:spPr>
              <a:xfrm>
                <a:off x="3113428" y="315363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6-Point Star 169"/>
              <p:cNvSpPr/>
              <p:nvPr/>
            </p:nvSpPr>
            <p:spPr>
              <a:xfrm>
                <a:off x="3219041" y="324397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6-Point Star 170"/>
              <p:cNvSpPr/>
              <p:nvPr/>
            </p:nvSpPr>
            <p:spPr>
              <a:xfrm>
                <a:off x="2698976" y="295282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6-Point Star 172"/>
              <p:cNvSpPr/>
              <p:nvPr/>
            </p:nvSpPr>
            <p:spPr>
              <a:xfrm>
                <a:off x="2905349" y="302425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Arrow Connector 175"/>
              <p:cNvCxnSpPr>
                <a:endCxn id="113" idx="0"/>
              </p:cNvCxnSpPr>
              <p:nvPr/>
            </p:nvCxnSpPr>
            <p:spPr>
              <a:xfrm flipH="1">
                <a:off x="2410793" y="2835276"/>
                <a:ext cx="14589" cy="5420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925495" y="3202977"/>
                <a:ext cx="429121" cy="3849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rc 182"/>
              <p:cNvSpPr/>
              <p:nvPr/>
            </p:nvSpPr>
            <p:spPr>
              <a:xfrm>
                <a:off x="1700143" y="3380465"/>
                <a:ext cx="1410152" cy="1326493"/>
              </a:xfrm>
              <a:prstGeom prst="arc">
                <a:avLst>
                  <a:gd name="adj1" fmla="val 16212649"/>
                  <a:gd name="adj2" fmla="val 19081168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Arc 183"/>
              <p:cNvSpPr/>
              <p:nvPr/>
            </p:nvSpPr>
            <p:spPr>
              <a:xfrm>
                <a:off x="1236019" y="2840038"/>
                <a:ext cx="2423396" cy="2278061"/>
              </a:xfrm>
              <a:prstGeom prst="arc">
                <a:avLst>
                  <a:gd name="adj1" fmla="val 16108231"/>
                  <a:gd name="adj2" fmla="val 19138994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6-Point Star 90"/>
              <p:cNvSpPr/>
              <p:nvPr/>
            </p:nvSpPr>
            <p:spPr>
              <a:xfrm>
                <a:off x="2385284" y="291725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6-Point Star 91"/>
              <p:cNvSpPr/>
              <p:nvPr/>
            </p:nvSpPr>
            <p:spPr>
              <a:xfrm>
                <a:off x="2390041" y="280295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6-Point Star 92"/>
              <p:cNvSpPr/>
              <p:nvPr/>
            </p:nvSpPr>
            <p:spPr>
              <a:xfrm>
                <a:off x="2504342" y="280772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6-Point Star 93"/>
              <p:cNvSpPr/>
              <p:nvPr/>
            </p:nvSpPr>
            <p:spPr>
              <a:xfrm>
                <a:off x="2618643" y="282201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6-Point Star 94"/>
              <p:cNvSpPr/>
              <p:nvPr/>
            </p:nvSpPr>
            <p:spPr>
              <a:xfrm>
                <a:off x="2723418" y="283630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6-Point Star 95"/>
              <p:cNvSpPr/>
              <p:nvPr/>
            </p:nvSpPr>
            <p:spPr>
              <a:xfrm>
                <a:off x="2832956" y="286965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6-Point Star 96"/>
              <p:cNvSpPr/>
              <p:nvPr/>
            </p:nvSpPr>
            <p:spPr>
              <a:xfrm>
                <a:off x="2956783" y="292680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6-Point Star 97"/>
              <p:cNvSpPr/>
              <p:nvPr/>
            </p:nvSpPr>
            <p:spPr>
              <a:xfrm>
                <a:off x="3082990" y="299349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6-Point Star 98"/>
              <p:cNvSpPr/>
              <p:nvPr/>
            </p:nvSpPr>
            <p:spPr>
              <a:xfrm>
                <a:off x="3180622" y="306494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6-Point Star 99"/>
              <p:cNvSpPr/>
              <p:nvPr/>
            </p:nvSpPr>
            <p:spPr>
              <a:xfrm>
                <a:off x="3313975" y="316973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6-Point Star 101"/>
              <p:cNvSpPr/>
              <p:nvPr/>
            </p:nvSpPr>
            <p:spPr>
              <a:xfrm>
                <a:off x="3037744" y="323641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6-Point Star 102"/>
              <p:cNvSpPr/>
              <p:nvPr/>
            </p:nvSpPr>
            <p:spPr>
              <a:xfrm>
                <a:off x="2804380" y="321260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6-Point Star 103"/>
              <p:cNvSpPr/>
              <p:nvPr/>
            </p:nvSpPr>
            <p:spPr>
              <a:xfrm>
                <a:off x="2713894" y="318403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6-Point Star 104"/>
              <p:cNvSpPr/>
              <p:nvPr/>
            </p:nvSpPr>
            <p:spPr>
              <a:xfrm>
                <a:off x="2628171" y="316498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6-Point Star 105"/>
              <p:cNvSpPr/>
              <p:nvPr/>
            </p:nvSpPr>
            <p:spPr>
              <a:xfrm>
                <a:off x="2542448" y="314594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6-Point Star 106"/>
              <p:cNvSpPr/>
              <p:nvPr/>
            </p:nvSpPr>
            <p:spPr>
              <a:xfrm>
                <a:off x="2466251" y="31411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6-Point Star 119"/>
              <p:cNvSpPr/>
              <p:nvPr/>
            </p:nvSpPr>
            <p:spPr>
              <a:xfrm>
                <a:off x="2380528" y="31364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6-Point Star 122"/>
              <p:cNvSpPr/>
              <p:nvPr/>
            </p:nvSpPr>
            <p:spPr>
              <a:xfrm>
                <a:off x="2380533" y="323168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6-Point Star 123"/>
              <p:cNvSpPr/>
              <p:nvPr/>
            </p:nvSpPr>
            <p:spPr>
              <a:xfrm>
                <a:off x="2451977" y="324120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6-Point Star 125"/>
              <p:cNvSpPr/>
              <p:nvPr/>
            </p:nvSpPr>
            <p:spPr>
              <a:xfrm>
                <a:off x="2528184" y="325549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6-Point Star 126"/>
              <p:cNvSpPr/>
              <p:nvPr/>
            </p:nvSpPr>
            <p:spPr>
              <a:xfrm>
                <a:off x="2747982" y="308895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6-Point Star 134"/>
              <p:cNvSpPr/>
              <p:nvPr/>
            </p:nvSpPr>
            <p:spPr>
              <a:xfrm>
                <a:off x="2947329" y="317928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6-Point Star 135"/>
              <p:cNvSpPr/>
              <p:nvPr/>
            </p:nvSpPr>
            <p:spPr>
              <a:xfrm>
                <a:off x="2866365" y="311736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6-Point Star 136"/>
              <p:cNvSpPr/>
              <p:nvPr/>
            </p:nvSpPr>
            <p:spPr>
              <a:xfrm>
                <a:off x="2652726" y="306513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6-Point Star 137"/>
              <p:cNvSpPr/>
              <p:nvPr/>
            </p:nvSpPr>
            <p:spPr>
              <a:xfrm>
                <a:off x="2566998" y="303179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6-Point Star 139"/>
              <p:cNvSpPr/>
              <p:nvPr/>
            </p:nvSpPr>
            <p:spPr>
              <a:xfrm>
                <a:off x="2476507" y="302702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6-Point Star 140"/>
              <p:cNvSpPr/>
              <p:nvPr/>
            </p:nvSpPr>
            <p:spPr>
              <a:xfrm>
                <a:off x="2376490" y="302226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363023" y="2687638"/>
                <a:ext cx="305063" cy="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94" idx="0"/>
              </p:cNvCxnSpPr>
              <p:nvPr/>
            </p:nvCxnSpPr>
            <p:spPr>
              <a:xfrm flipV="1">
                <a:off x="2689038" y="2831951"/>
                <a:ext cx="437279" cy="541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122847" y="2987677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280012" y="3140085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 flipV="1">
                <a:off x="2675352" y="2680032"/>
                <a:ext cx="1" cy="15917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98" idx="5"/>
              </p:cNvCxnSpPr>
              <p:nvPr/>
            </p:nvCxnSpPr>
            <p:spPr>
              <a:xfrm flipH="1" flipV="1">
                <a:off x="3115140" y="28177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3287722" y="2978222"/>
                <a:ext cx="867" cy="16662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 flipV="1">
                <a:off x="3429000" y="3138972"/>
                <a:ext cx="2505" cy="14500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2363023" y="2680864"/>
                <a:ext cx="5514" cy="62407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2368537" y="3286185"/>
                <a:ext cx="1077829" cy="9725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3267540" y="29701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/>
              <p:cNvSpPr/>
              <p:nvPr/>
            </p:nvSpPr>
            <p:spPr>
              <a:xfrm>
                <a:off x="2888575" y="1940417"/>
                <a:ext cx="183624" cy="1689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8054998" y="2735273"/>
            <a:ext cx="2577454" cy="2500368"/>
            <a:chOff x="3723334" y="4129032"/>
            <a:chExt cx="1622459" cy="1647881"/>
          </a:xfrm>
        </p:grpSpPr>
        <p:sp>
          <p:nvSpPr>
            <p:cNvPr id="240" name="Oval 239"/>
            <p:cNvSpPr/>
            <p:nvPr/>
          </p:nvSpPr>
          <p:spPr>
            <a:xfrm>
              <a:off x="3862427" y="4270320"/>
              <a:ext cx="1340287" cy="133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98226" y="4204052"/>
              <a:ext cx="1467741" cy="1485349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Oval 241"/>
            <p:cNvSpPr/>
            <p:nvPr/>
          </p:nvSpPr>
          <p:spPr>
            <a:xfrm>
              <a:off x="3723334" y="4129032"/>
              <a:ext cx="1622459" cy="16478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7" name="Straight Arrow Connector 216"/>
          <p:cNvCxnSpPr/>
          <p:nvPr/>
        </p:nvCxnSpPr>
        <p:spPr>
          <a:xfrm flipH="1">
            <a:off x="9377216" y="2708225"/>
            <a:ext cx="1896" cy="2215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rc 218"/>
          <p:cNvSpPr/>
          <p:nvPr/>
        </p:nvSpPr>
        <p:spPr>
          <a:xfrm>
            <a:off x="8125963" y="2960320"/>
            <a:ext cx="2399299" cy="2427472"/>
          </a:xfrm>
          <a:prstGeom prst="arc">
            <a:avLst>
              <a:gd name="adj1" fmla="val 16212649"/>
              <a:gd name="adj2" fmla="val 1892776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Arc 219"/>
          <p:cNvSpPr/>
          <p:nvPr/>
        </p:nvSpPr>
        <p:spPr>
          <a:xfrm>
            <a:off x="7852621" y="2735271"/>
            <a:ext cx="2810713" cy="2477873"/>
          </a:xfrm>
          <a:prstGeom prst="arc">
            <a:avLst>
              <a:gd name="adj1" fmla="val 16362065"/>
              <a:gd name="adj2" fmla="val 1935609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9355670" y="2747145"/>
            <a:ext cx="906" cy="12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355669" y="3175498"/>
            <a:ext cx="984932" cy="85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7826989" y="1833164"/>
            <a:ext cx="3027137" cy="1369634"/>
            <a:chOff x="7032130" y="1819664"/>
            <a:chExt cx="3027137" cy="1369634"/>
          </a:xfrm>
        </p:grpSpPr>
        <p:sp>
          <p:nvSpPr>
            <p:cNvPr id="226" name="Rectangle 225"/>
            <p:cNvSpPr/>
            <p:nvPr/>
          </p:nvSpPr>
          <p:spPr>
            <a:xfrm>
              <a:off x="7032130" y="1819664"/>
              <a:ext cx="3027136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7032130" y="25502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032130" y="2735271"/>
              <a:ext cx="3027136" cy="118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7032130" y="2929757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7032130" y="3071572"/>
              <a:ext cx="3027136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70321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 flipV="1">
              <a:off x="76371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 flipV="1">
              <a:off x="82431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88482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 flipV="1">
              <a:off x="94532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 flipV="1">
              <a:off x="100592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032130" y="23597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032130" y="219206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7032130" y="202442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6-Point Star 223"/>
          <p:cNvSpPr/>
          <p:nvPr/>
        </p:nvSpPr>
        <p:spPr>
          <a:xfrm flipH="1">
            <a:off x="9307858" y="29020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25" name="6-Point Star 224"/>
          <p:cNvSpPr/>
          <p:nvPr/>
        </p:nvSpPr>
        <p:spPr>
          <a:xfrm flipH="1">
            <a:off x="9724076" y="278857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0" name="Rectangle 249"/>
          <p:cNvSpPr/>
          <p:nvPr/>
        </p:nvSpPr>
        <p:spPr>
          <a:xfrm>
            <a:off x="9042066" y="2939293"/>
            <a:ext cx="58962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9358966" y="2961294"/>
            <a:ext cx="725478" cy="106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6-Point Star 252"/>
          <p:cNvSpPr/>
          <p:nvPr/>
        </p:nvSpPr>
        <p:spPr>
          <a:xfrm flipH="1">
            <a:off x="9320558" y="27051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4" name="6-Point Star 253"/>
          <p:cNvSpPr/>
          <p:nvPr/>
        </p:nvSpPr>
        <p:spPr>
          <a:xfrm flipH="1">
            <a:off x="9650093" y="2980998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5" name="6-Point Star 254"/>
          <p:cNvSpPr/>
          <p:nvPr/>
        </p:nvSpPr>
        <p:spPr>
          <a:xfrm flipH="1">
            <a:off x="9907261" y="3105497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6" name="6-Point Star 255"/>
          <p:cNvSpPr/>
          <p:nvPr/>
        </p:nvSpPr>
        <p:spPr>
          <a:xfrm flipH="1">
            <a:off x="10033466" y="292928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10182422" y="3196941"/>
            <a:ext cx="158180" cy="12111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6-Point Star 256"/>
          <p:cNvSpPr/>
          <p:nvPr/>
        </p:nvSpPr>
        <p:spPr>
          <a:xfrm flipH="1">
            <a:off x="10117869" y="3143439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0" name="6-Point Star 259"/>
          <p:cNvSpPr/>
          <p:nvPr/>
        </p:nvSpPr>
        <p:spPr>
          <a:xfrm flipH="1">
            <a:off x="9676158" y="28893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1" name="6-Point Star 260"/>
          <p:cNvSpPr/>
          <p:nvPr/>
        </p:nvSpPr>
        <p:spPr>
          <a:xfrm flipH="1">
            <a:off x="9971433" y="30226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4" name="Rectangle 243"/>
          <p:cNvSpPr/>
          <p:nvPr/>
        </p:nvSpPr>
        <p:spPr>
          <a:xfrm>
            <a:off x="9631007" y="2936310"/>
            <a:ext cx="607477" cy="14933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/>
          <p:cNvSpPr/>
          <p:nvPr/>
        </p:nvSpPr>
        <p:spPr>
          <a:xfrm>
            <a:off x="9639038" y="275951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9028089" y="2769296"/>
            <a:ext cx="606209" cy="181321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/>
          <p:cNvSpPr/>
          <p:nvPr/>
        </p:nvSpPr>
        <p:spPr>
          <a:xfrm>
            <a:off x="9617997" y="3082730"/>
            <a:ext cx="617309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6-Point Star 262"/>
          <p:cNvSpPr/>
          <p:nvPr/>
        </p:nvSpPr>
        <p:spPr>
          <a:xfrm flipH="1">
            <a:off x="10293978" y="3151665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5" name="Rectangle 244"/>
          <p:cNvSpPr/>
          <p:nvPr/>
        </p:nvSpPr>
        <p:spPr>
          <a:xfrm>
            <a:off x="10242582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/>
          <p:cNvSpPr/>
          <p:nvPr/>
        </p:nvSpPr>
        <p:spPr>
          <a:xfrm>
            <a:off x="11252200" y="3458031"/>
            <a:ext cx="290694" cy="13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10298984" y="393172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6-Point Star 264"/>
          <p:cNvSpPr/>
          <p:nvPr/>
        </p:nvSpPr>
        <p:spPr>
          <a:xfrm flipH="1">
            <a:off x="1034964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9362275" y="4003150"/>
            <a:ext cx="1295808" cy="2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9355668" y="3810900"/>
            <a:ext cx="1251961" cy="22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6-Point Star 267"/>
          <p:cNvSpPr/>
          <p:nvPr/>
        </p:nvSpPr>
        <p:spPr>
          <a:xfrm flipH="1">
            <a:off x="10471236" y="3945443"/>
            <a:ext cx="95019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0" name="6-Point Star 269"/>
          <p:cNvSpPr/>
          <p:nvPr/>
        </p:nvSpPr>
        <p:spPr>
          <a:xfrm flipH="1">
            <a:off x="9317769" y="2783393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9" name="6-Point Star 268"/>
          <p:cNvSpPr/>
          <p:nvPr/>
        </p:nvSpPr>
        <p:spPr>
          <a:xfrm flipH="1">
            <a:off x="1059729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1" name="Rectangle 270"/>
          <p:cNvSpPr/>
          <p:nvPr/>
        </p:nvSpPr>
        <p:spPr>
          <a:xfrm>
            <a:off x="9035788" y="257536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8937654" y="1294073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problem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32452" y="3458031"/>
            <a:ext cx="25631" cy="101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368888" y="3228658"/>
            <a:ext cx="150587" cy="1378902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97676" y="3228658"/>
            <a:ext cx="2270579" cy="1378902"/>
          </a:xfrm>
          <a:prstGeom prst="rect">
            <a:avLst/>
          </a:prstGeom>
          <a:pattFill prst="pct10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symmetrisation: Works through bins first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097677" y="3237927"/>
            <a:ext cx="5442858" cy="1369634"/>
            <a:chOff x="2318657" y="2294317"/>
            <a:chExt cx="5442858" cy="1369634"/>
          </a:xfrm>
        </p:grpSpPr>
        <p:sp>
          <p:nvSpPr>
            <p:cNvPr id="5" name="Rectangle 4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4834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>
            <a:off x="4433208" y="1690688"/>
            <a:ext cx="2994" cy="36509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Down Arrow 54"/>
          <p:cNvSpPr/>
          <p:nvPr/>
        </p:nvSpPr>
        <p:spPr>
          <a:xfrm>
            <a:off x="3129731" y="2361023"/>
            <a:ext cx="2628900" cy="800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4586" y="5201675"/>
            <a:ext cx="945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types of reflected cells:  Pixels transformed and pixels transformed and verified for uniqueness</a:t>
            </a:r>
            <a:endParaRPr lang="en-GB" dirty="0"/>
          </a:p>
        </p:txBody>
      </p:sp>
      <p:sp>
        <p:nvSpPr>
          <p:cNvPr id="57" name="Up Arrow 56"/>
          <p:cNvSpPr/>
          <p:nvPr/>
        </p:nvSpPr>
        <p:spPr>
          <a:xfrm>
            <a:off x="3006635" y="4708362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Up Arrow 57"/>
          <p:cNvSpPr/>
          <p:nvPr/>
        </p:nvSpPr>
        <p:spPr>
          <a:xfrm>
            <a:off x="4311560" y="4698837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296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Projection refactoring plan: Refactor cut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2090"/>
            <a:ext cx="7453993" cy="258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978173"/>
            <a:ext cx="45148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668" y="4706710"/>
            <a:ext cx="4333875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9" y="4288444"/>
            <a:ext cx="4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Extract </a:t>
            </a:r>
            <a:r>
              <a:rPr lang="en-GB" sz="2400" smtClean="0"/>
              <a:t>classes (in cut procedure):</a:t>
            </a:r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70671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248604"/>
            <a:ext cx="539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Upcoming DND (</a:t>
            </a:r>
            <a:r>
              <a:rPr lang="en-GB" sz="2400" dirty="0" err="1" smtClean="0"/>
              <a:t>sqw_dnd_data</a:t>
            </a:r>
            <a:r>
              <a:rPr lang="en-GB" sz="2400" dirty="0" smtClean="0"/>
              <a:t>) object: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2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bins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1761" y="5238015"/>
            <a:ext cx="8556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purpose of generic projection redesign is to make “</a:t>
            </a:r>
            <a:r>
              <a:rPr lang="en-GB" sz="2400" b="1" dirty="0" smtClean="0"/>
              <a:t>Transform</a:t>
            </a:r>
            <a:r>
              <a:rPr lang="en-GB" sz="2400" dirty="0" smtClean="0"/>
              <a:t>” </a:t>
            </a:r>
          </a:p>
          <a:p>
            <a:r>
              <a:rPr lang="en-GB" sz="2400" dirty="0" smtClean="0"/>
              <a:t>operation easy replaceable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95" y="1895475"/>
            <a:ext cx="10353675" cy="496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DND object and </a:t>
            </a:r>
            <a:r>
              <a:rPr lang="en-GB" dirty="0"/>
              <a:t>p</a:t>
            </a:r>
            <a:r>
              <a:rPr lang="en-GB" dirty="0" smtClean="0"/>
              <a:t>arts of new SQW object (</a:t>
            </a:r>
            <a:r>
              <a:rPr lang="en-GB" dirty="0" err="1" smtClean="0"/>
              <a:t>data_sqw_dnd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9" y="1380067"/>
            <a:ext cx="1647032" cy="119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87105" y="3392489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npix_to_pix_transformation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200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pix_controller</a:t>
            </a:r>
            <a:r>
              <a:rPr lang="en-GB" dirty="0" smtClean="0"/>
              <a:t> responsible for finding pixels, contributing into bins</a:t>
            </a:r>
            <a:br>
              <a:rPr lang="en-GB" dirty="0" smtClean="0"/>
            </a:br>
            <a:r>
              <a:rPr lang="en-GB" sz="2700" i="1" dirty="0" smtClean="0"/>
              <a:t>(experimental)</a:t>
            </a:r>
            <a:endParaRPr lang="en-GB" sz="2700" i="1" dirty="0"/>
          </a:p>
        </p:txBody>
      </p:sp>
      <p:sp>
        <p:nvSpPr>
          <p:cNvPr id="6" name="Rectangle 5"/>
          <p:cNvSpPr/>
          <p:nvPr/>
        </p:nvSpPr>
        <p:spPr>
          <a:xfrm>
            <a:off x="1016000" y="2993492"/>
            <a:ext cx="2641600" cy="110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bins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786588"/>
            <a:ext cx="2476500" cy="1514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86820" y="2993492"/>
            <a:ext cx="2641600" cy="110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pixels for bins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868208" y="3370258"/>
            <a:ext cx="778934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544858" y="3370258"/>
            <a:ext cx="778934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201850" y="1328376"/>
            <a:ext cx="6894217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r>
              <a:rPr lang="en-GB" dirty="0" err="1" smtClean="0"/>
              <a:t>old</a:t>
            </a:r>
            <a:r>
              <a:rPr lang="en-GB" b="1" dirty="0" err="1" smtClean="0"/>
              <a:t>_bins_</a:t>
            </a:r>
            <a:r>
              <a:rPr lang="en-GB" dirty="0" err="1" smtClean="0"/>
              <a:t>in_new_coord_system</a:t>
            </a:r>
            <a:r>
              <a:rPr lang="en-GB" dirty="0" smtClean="0"/>
              <a:t> = axis_block0.bin_grid(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,axis_block1)</a:t>
            </a:r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err="1" smtClean="0"/>
              <a:t>proj_requested</a:t>
            </a:r>
            <a:r>
              <a:rPr lang="en-GB" dirty="0" smtClean="0"/>
              <a:t>,</a:t>
            </a:r>
            <a:r>
              <a:rPr lang="en-GB" b="1" dirty="0"/>
              <a:t> proj_existing,</a:t>
            </a:r>
            <a:r>
              <a:rPr lang="en-GB" dirty="0" smtClean="0"/>
              <a:t>axis_block0)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ind_pix_contributed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645652" y="5022151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0800000">
            <a:off x="4817211" y="1865838"/>
            <a:ext cx="364067" cy="1562162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 rot="16200000">
            <a:off x="3950166" y="2515223"/>
            <a:ext cx="1376967" cy="2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of: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31112" y="2987677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2820115" y="1425967"/>
            <a:ext cx="2294318" cy="2512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4458984"/>
            <a:ext cx="107660" cy="13702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3352" y="1332242"/>
            <a:ext cx="6894217" cy="3139321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,axis_block0)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544</Words>
  <Application>Microsoft Office PowerPoint</Application>
  <PresentationFormat>Widescreen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DND object and parts of new SQW object (data_sqw_dnd):</vt:lpstr>
      <vt:lpstr>pix_controller responsible for finding pixels, contributing into bins (experimental)</vt:lpstr>
      <vt:lpstr>Cut algorithm:</vt:lpstr>
      <vt:lpstr>get_bins:</vt:lpstr>
      <vt:lpstr>get_bins:</vt:lpstr>
      <vt:lpstr>1) Generic operation – convert both grids into Crystal Cartesian</vt:lpstr>
      <vt:lpstr>1) get_contributing_bins: (old_bins_in_new_coord_system)</vt:lpstr>
      <vt:lpstr>2) get_contributing_bins: (new_bins_in_old_coord_system)</vt:lpstr>
      <vt:lpstr>New symmetrisation: Works through bins first</vt:lpstr>
      <vt:lpstr>get_pixels:</vt:lpstr>
      <vt:lpstr>get_pixels:</vt:lpstr>
      <vt:lpstr>Projection refactoring plan: Refactor cut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98</cp:revision>
  <dcterms:created xsi:type="dcterms:W3CDTF">2020-11-27T11:41:18Z</dcterms:created>
  <dcterms:modified xsi:type="dcterms:W3CDTF">2021-01-29T16:40:27Z</dcterms:modified>
</cp:coreProperties>
</file>