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handoutMasterIdLst>
    <p:handoutMasterId r:id="rId13"/>
  </p:handoutMasterIdLst>
  <p:sldIdLst>
    <p:sldId id="256" r:id="rId8"/>
    <p:sldId id="258" r:id="rId9"/>
    <p:sldId id="260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1B"/>
    <a:srgbClr val="676767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51A64-AE30-4773-BE9C-CD308D1126E4}" v="5" dt="2025-02-18T10:46:1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6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son, Stephanie (STFC,RAL,ISIS)" userId="fb9e1876-ffcf-45bf-abd9-b21078f88f3e" providerId="ADAL" clId="{425C2B4A-486F-4F96-BA80-A77DEA667113}"/>
    <pc:docChg chg="modMainMaster">
      <pc:chgData name="Richardson, Stephanie (STFC,RAL,ISIS)" userId="fb9e1876-ffcf-45bf-abd9-b21078f88f3e" providerId="ADAL" clId="{425C2B4A-486F-4F96-BA80-A77DEA667113}" dt="2023-08-11T19:17:55.756" v="2" actId="14826"/>
      <pc:docMkLst>
        <pc:docMk/>
      </pc:docMkLst>
      <pc:sldMasterChg chg="modSp">
        <pc:chgData name="Richardson, Stephanie (STFC,RAL,ISIS)" userId="fb9e1876-ffcf-45bf-abd9-b21078f88f3e" providerId="ADAL" clId="{425C2B4A-486F-4F96-BA80-A77DEA667113}" dt="2023-08-11T19:17:16.339" v="1" actId="14826"/>
        <pc:sldMasterMkLst>
          <pc:docMk/>
          <pc:sldMasterMk cId="3837374745" sldId="2147483663"/>
        </pc:sldMasterMkLst>
      </pc:sldMasterChg>
      <pc:sldMasterChg chg="modSp">
        <pc:chgData name="Richardson, Stephanie (STFC,RAL,ISIS)" userId="fb9e1876-ffcf-45bf-abd9-b21078f88f3e" providerId="ADAL" clId="{425C2B4A-486F-4F96-BA80-A77DEA667113}" dt="2023-08-11T19:17:04.472" v="0" actId="14826"/>
        <pc:sldMasterMkLst>
          <pc:docMk/>
          <pc:sldMasterMk cId="2232557041" sldId="2147483719"/>
        </pc:sldMasterMkLst>
      </pc:sldMasterChg>
      <pc:sldMasterChg chg="modSp">
        <pc:chgData name="Richardson, Stephanie (STFC,RAL,ISIS)" userId="fb9e1876-ffcf-45bf-abd9-b21078f88f3e" providerId="ADAL" clId="{425C2B4A-486F-4F96-BA80-A77DEA667113}" dt="2023-08-11T19:17:55.756" v="2" actId="14826"/>
        <pc:sldMasterMkLst>
          <pc:docMk/>
          <pc:sldMasterMk cId="3562387349" sldId="2147483734"/>
        </pc:sldMasterMkLst>
      </pc:sldMasterChg>
    </pc:docChg>
  </pc:docChgLst>
  <pc:docChgLst>
    <pc:chgData name="Richardson, Stephanie (STFC,RAL,ISIS)" userId="fb9e1876-ffcf-45bf-abd9-b21078f88f3e" providerId="ADAL" clId="{D7751A64-AE30-4773-BE9C-CD308D1126E4}"/>
    <pc:docChg chg="modMainMaster">
      <pc:chgData name="Richardson, Stephanie (STFC,RAL,ISIS)" userId="fb9e1876-ffcf-45bf-abd9-b21078f88f3e" providerId="ADAL" clId="{D7751A64-AE30-4773-BE9C-CD308D1126E4}" dt="2025-02-18T10:46:18.587" v="4" actId="14826"/>
      <pc:docMkLst>
        <pc:docMk/>
      </pc:docMkLst>
      <pc:sldMasterChg chg="modSp">
        <pc:chgData name="Richardson, Stephanie (STFC,RAL,ISIS)" userId="fb9e1876-ffcf-45bf-abd9-b21078f88f3e" providerId="ADAL" clId="{D7751A64-AE30-4773-BE9C-CD308D1126E4}" dt="2025-02-18T10:46:03.979" v="3" actId="14826"/>
        <pc:sldMasterMkLst>
          <pc:docMk/>
          <pc:sldMasterMk cId="3837374745" sldId="2147483663"/>
        </pc:sldMasterMkLst>
        <pc:picChg chg="mod">
          <ac:chgData name="Richardson, Stephanie (STFC,RAL,ISIS)" userId="fb9e1876-ffcf-45bf-abd9-b21078f88f3e" providerId="ADAL" clId="{D7751A64-AE30-4773-BE9C-CD308D1126E4}" dt="2025-02-18T10:46:03.979" v="3" actId="14826"/>
          <ac:picMkLst>
            <pc:docMk/>
            <pc:sldMasterMk cId="3837374745" sldId="2147483663"/>
            <ac:picMk id="7" creationId="{52AB5F44-508E-D5E3-9686-E5DB5331D657}"/>
          </ac:picMkLst>
        </pc:picChg>
      </pc:sldMasterChg>
      <pc:sldMasterChg chg="modSp">
        <pc:chgData name="Richardson, Stephanie (STFC,RAL,ISIS)" userId="fb9e1876-ffcf-45bf-abd9-b21078f88f3e" providerId="ADAL" clId="{D7751A64-AE30-4773-BE9C-CD308D1126E4}" dt="2025-02-18T10:42:30.761" v="0" actId="14826"/>
        <pc:sldMasterMkLst>
          <pc:docMk/>
          <pc:sldMasterMk cId="2232557041" sldId="2147483719"/>
        </pc:sldMasterMkLst>
        <pc:picChg chg="mod">
          <ac:chgData name="Richardson, Stephanie (STFC,RAL,ISIS)" userId="fb9e1876-ffcf-45bf-abd9-b21078f88f3e" providerId="ADAL" clId="{D7751A64-AE30-4773-BE9C-CD308D1126E4}" dt="2025-02-18T10:42:30.761" v="0" actId="14826"/>
          <ac:picMkLst>
            <pc:docMk/>
            <pc:sldMasterMk cId="2232557041" sldId="2147483719"/>
            <ac:picMk id="4" creationId="{C5EE97D3-004E-241C-1F4D-DA2001CE0425}"/>
          </ac:picMkLst>
        </pc:picChg>
      </pc:sldMasterChg>
      <pc:sldMasterChg chg="modSp">
        <pc:chgData name="Richardson, Stephanie (STFC,RAL,ISIS)" userId="fb9e1876-ffcf-45bf-abd9-b21078f88f3e" providerId="ADAL" clId="{D7751A64-AE30-4773-BE9C-CD308D1126E4}" dt="2025-02-18T10:46:18.587" v="4" actId="14826"/>
        <pc:sldMasterMkLst>
          <pc:docMk/>
          <pc:sldMasterMk cId="3562387349" sldId="2147483734"/>
        </pc:sldMasterMkLst>
        <pc:picChg chg="mod">
          <ac:chgData name="Richardson, Stephanie (STFC,RAL,ISIS)" userId="fb9e1876-ffcf-45bf-abd9-b21078f88f3e" providerId="ADAL" clId="{D7751A64-AE30-4773-BE9C-CD308D1126E4}" dt="2025-02-18T10:46:18.587" v="4" actId="14826"/>
          <ac:picMkLst>
            <pc:docMk/>
            <pc:sldMasterMk cId="3562387349" sldId="2147483734"/>
            <ac:picMk id="7" creationId="{52AB5F44-508E-D5E3-9686-E5DB5331D657}"/>
          </ac:picMkLst>
        </pc:picChg>
      </pc:sldMasterChg>
    </pc:docChg>
  </pc:docChgLst>
  <pc:docChgLst>
    <pc:chgData name="Richardson, Stephanie (STFC,RAL,ISIS)" userId="fb9e1876-ffcf-45bf-abd9-b21078f88f3e" providerId="ADAL" clId="{9AD97143-98FB-4579-9750-783D5C12E4A2}"/>
    <pc:docChg chg="undo custSel addSld delSld modSld sldOrd addMainMaster delMainMaster modMainMaster">
      <pc:chgData name="Richardson, Stephanie (STFC,RAL,ISIS)" userId="fb9e1876-ffcf-45bf-abd9-b21078f88f3e" providerId="ADAL" clId="{9AD97143-98FB-4579-9750-783D5C12E4A2}" dt="2023-06-13T10:37:38.715" v="172" actId="14826"/>
      <pc:docMkLst>
        <pc:docMk/>
      </pc:docMkLst>
      <pc:sldChg chg="del">
        <pc:chgData name="Richardson, Stephanie (STFC,RAL,ISIS)" userId="fb9e1876-ffcf-45bf-abd9-b21078f88f3e" providerId="ADAL" clId="{9AD97143-98FB-4579-9750-783D5C12E4A2}" dt="2023-06-13T09:44:59.998" v="5" actId="47"/>
        <pc:sldMkLst>
          <pc:docMk/>
          <pc:sldMk cId="1229566265" sldId="256"/>
        </pc:sldMkLst>
      </pc:sldChg>
      <pc:sldChg chg="modSp new mod">
        <pc:chgData name="Richardson, Stephanie (STFC,RAL,ISIS)" userId="fb9e1876-ffcf-45bf-abd9-b21078f88f3e" providerId="ADAL" clId="{9AD97143-98FB-4579-9750-783D5C12E4A2}" dt="2023-06-13T09:57:56.830" v="159" actId="27636"/>
        <pc:sldMkLst>
          <pc:docMk/>
          <pc:sldMk cId="1481826788" sldId="256"/>
        </pc:sldMkLst>
      </pc:sldChg>
      <pc:sldChg chg="new del">
        <pc:chgData name="Richardson, Stephanie (STFC,RAL,ISIS)" userId="fb9e1876-ffcf-45bf-abd9-b21078f88f3e" providerId="ADAL" clId="{9AD97143-98FB-4579-9750-783D5C12E4A2}" dt="2023-06-13T09:50:27.893" v="42" actId="47"/>
        <pc:sldMkLst>
          <pc:docMk/>
          <pc:sldMk cId="3957375093" sldId="256"/>
        </pc:sldMkLst>
      </pc:sldChg>
      <pc:sldChg chg="new del">
        <pc:chgData name="Richardson, Stephanie (STFC,RAL,ISIS)" userId="fb9e1876-ffcf-45bf-abd9-b21078f88f3e" providerId="ADAL" clId="{9AD97143-98FB-4579-9750-783D5C12E4A2}" dt="2023-06-13T09:58:26.490" v="161" actId="47"/>
        <pc:sldMkLst>
          <pc:docMk/>
          <pc:sldMk cId="487648230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27.475" v="169" actId="680"/>
        <pc:sldMkLst>
          <pc:docMk/>
          <pc:sldMk cId="583982086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34.385" v="170" actId="680"/>
        <pc:sldMkLst>
          <pc:docMk/>
          <pc:sldMk cId="3699373884" sldId="258"/>
        </pc:sldMkLst>
      </pc:sldChg>
      <pc:sldChg chg="new">
        <pc:chgData name="Richardson, Stephanie (STFC,RAL,ISIS)" userId="fb9e1876-ffcf-45bf-abd9-b21078f88f3e" providerId="ADAL" clId="{9AD97143-98FB-4579-9750-783D5C12E4A2}" dt="2023-06-13T10:05:37.535" v="171" actId="680"/>
        <pc:sldMkLst>
          <pc:docMk/>
          <pc:sldMk cId="67218123" sldId="259"/>
        </pc:sldMkLst>
      </pc:sldChg>
      <pc:sldChg chg="del">
        <pc:chgData name="Richardson, Stephanie (STFC,RAL,ISIS)" userId="fb9e1876-ffcf-45bf-abd9-b21078f88f3e" providerId="ADAL" clId="{9AD97143-98FB-4579-9750-783D5C12E4A2}" dt="2023-06-13T09:45:00.983" v="6" actId="47"/>
        <pc:sldMkLst>
          <pc:docMk/>
          <pc:sldMk cId="1187316113" sldId="263"/>
        </pc:sldMkLst>
      </pc:sldChg>
      <pc:sldChg chg="new del ord">
        <pc:chgData name="Richardson, Stephanie (STFC,RAL,ISIS)" userId="fb9e1876-ffcf-45bf-abd9-b21078f88f3e" providerId="ADAL" clId="{9AD97143-98FB-4579-9750-783D5C12E4A2}" dt="2023-06-13T09:46:03.793" v="18" actId="47"/>
        <pc:sldMkLst>
          <pc:docMk/>
          <pc:sldMk cId="2346451150" sldId="264"/>
        </pc:sldMkLst>
      </pc:sldChg>
      <pc:sldChg chg="new del ord">
        <pc:chgData name="Richardson, Stephanie (STFC,RAL,ISIS)" userId="fb9e1876-ffcf-45bf-abd9-b21078f88f3e" providerId="ADAL" clId="{9AD97143-98FB-4579-9750-783D5C12E4A2}" dt="2023-06-13T09:46:04.716" v="19" actId="47"/>
        <pc:sldMkLst>
          <pc:docMk/>
          <pc:sldMk cId="869075889" sldId="265"/>
        </pc:sldMkLst>
      </pc:sldChg>
      <pc:sldChg chg="new del ord">
        <pc:chgData name="Richardson, Stephanie (STFC,RAL,ISIS)" userId="fb9e1876-ffcf-45bf-abd9-b21078f88f3e" providerId="ADAL" clId="{9AD97143-98FB-4579-9750-783D5C12E4A2}" dt="2023-06-13T09:46:06.077" v="21" actId="47"/>
        <pc:sldMkLst>
          <pc:docMk/>
          <pc:sldMk cId="3532201644" sldId="266"/>
        </pc:sldMkLst>
      </pc:sldChg>
      <pc:sldChg chg="new del ord">
        <pc:chgData name="Richardson, Stephanie (STFC,RAL,ISIS)" userId="fb9e1876-ffcf-45bf-abd9-b21078f88f3e" providerId="ADAL" clId="{9AD97143-98FB-4579-9750-783D5C12E4A2}" dt="2023-06-13T09:46:05.263" v="20" actId="47"/>
        <pc:sldMkLst>
          <pc:docMk/>
          <pc:sldMk cId="1735777302" sldId="267"/>
        </pc:sldMkLst>
      </pc:sldChg>
      <pc:sldMasterChg chg="modSp mod addSldLayout delSldLayout modSldLayout">
        <pc:chgData name="Richardson, Stephanie (STFC,RAL,ISIS)" userId="fb9e1876-ffcf-45bf-abd9-b21078f88f3e" providerId="ADAL" clId="{9AD97143-98FB-4579-9750-783D5C12E4A2}" dt="2023-06-13T10:04:03.236" v="167" actId="6014"/>
        <pc:sldMasterMkLst>
          <pc:docMk/>
          <pc:sldMasterMk cId="3837374745" sldId="2147483663"/>
        </pc:sldMasterMkLst>
        <pc:sldLayoutChg chg="del">
          <pc:chgData name="Richardson, Stephanie (STFC,RAL,ISIS)" userId="fb9e1876-ffcf-45bf-abd9-b21078f88f3e" providerId="ADAL" clId="{9AD97143-98FB-4579-9750-783D5C12E4A2}" dt="2023-06-13T09:58:47.520" v="164" actId="2696"/>
          <pc:sldLayoutMkLst>
            <pc:docMk/>
            <pc:sldMasterMk cId="3837374745" sldId="2147483663"/>
            <pc:sldLayoutMk cId="1028419414" sldId="2147483670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49:08.927" v="36" actId="14100"/>
          <pc:sldLayoutMkLst>
            <pc:docMk/>
            <pc:sldMasterMk cId="3837374745" sldId="2147483663"/>
            <pc:sldLayoutMk cId="1309071196" sldId="2147483671"/>
          </pc:sldLayoutMkLst>
        </pc:sldLayoutChg>
        <pc:sldLayoutChg chg="modSp del mod">
          <pc:chgData name="Richardson, Stephanie (STFC,RAL,ISIS)" userId="fb9e1876-ffcf-45bf-abd9-b21078f88f3e" providerId="ADAL" clId="{9AD97143-98FB-4579-9750-783D5C12E4A2}" dt="2023-06-13T09:49:19.383" v="38" actId="2696"/>
          <pc:sldLayoutMkLst>
            <pc:docMk/>
            <pc:sldMasterMk cId="3837374745" sldId="2147483663"/>
            <pc:sldLayoutMk cId="131455711" sldId="2147483673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9:21.023" v="39" actId="2696"/>
          <pc:sldLayoutMkLst>
            <pc:docMk/>
            <pc:sldMasterMk cId="3837374745" sldId="2147483663"/>
            <pc:sldLayoutMk cId="3491272922" sldId="2147483674"/>
          </pc:sldLayoutMkLst>
        </pc:sldLayoutChg>
        <pc:sldLayoutChg chg="add del mod">
          <pc:chgData name="Richardson, Stephanie (STFC,RAL,ISIS)" userId="fb9e1876-ffcf-45bf-abd9-b21078f88f3e" providerId="ADAL" clId="{9AD97143-98FB-4579-9750-783D5C12E4A2}" dt="2023-06-13T10:04:03.236" v="167" actId="6014"/>
          <pc:sldLayoutMkLst>
            <pc:docMk/>
            <pc:sldMasterMk cId="3837374745" sldId="2147483663"/>
            <pc:sldLayoutMk cId="1238967463" sldId="2147483744"/>
          </pc:sldLayoutMkLst>
        </pc:sldLayoutChg>
      </pc:sldMasterChg>
      <pc:sldMasterChg chg="del addSldLayout delSldLayout modSldLayout sldLayoutOrd">
        <pc:chgData name="Richardson, Stephanie (STFC,RAL,ISIS)" userId="fb9e1876-ffcf-45bf-abd9-b21078f88f3e" providerId="ADAL" clId="{9AD97143-98FB-4579-9750-783D5C12E4A2}" dt="2023-06-13T09:55:33.113" v="151" actId="2696"/>
        <pc:sldMasterMkLst>
          <pc:docMk/>
          <pc:sldMasterMk cId="1988553359" sldId="2147483712"/>
        </pc:sldMasterMkLst>
        <pc:sldLayoutChg chg="del">
          <pc:chgData name="Richardson, Stephanie (STFC,RAL,ISIS)" userId="fb9e1876-ffcf-45bf-abd9-b21078f88f3e" providerId="ADAL" clId="{9AD97143-98FB-4579-9750-783D5C12E4A2}" dt="2023-06-13T09:55:33.102" v="148" actId="2696"/>
          <pc:sldLayoutMkLst>
            <pc:docMk/>
            <pc:sldMasterMk cId="1988553359" sldId="2147483712"/>
            <pc:sldLayoutMk cId="3192206052" sldId="2147483713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4.623" v="27" actId="2696"/>
          <pc:sldLayoutMkLst>
            <pc:docMk/>
            <pc:sldMasterMk cId="1988553359" sldId="2147483712"/>
            <pc:sldLayoutMk cId="2853269508" sldId="2147483714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49" actId="2696"/>
          <pc:sldLayoutMkLst>
            <pc:docMk/>
            <pc:sldMasterMk cId="1988553359" sldId="2147483712"/>
            <pc:sldLayoutMk cId="4126579370" sldId="214748371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5.553" v="28" actId="2696"/>
          <pc:sldLayoutMkLst>
            <pc:docMk/>
            <pc:sldMasterMk cId="1988553359" sldId="2147483712"/>
            <pc:sldLayoutMk cId="2480453323" sldId="2147483716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50" actId="2696"/>
          <pc:sldLayoutMkLst>
            <pc:docMk/>
            <pc:sldMasterMk cId="1988553359" sldId="2147483712"/>
            <pc:sldLayoutMk cId="2368600610" sldId="2147483717"/>
          </pc:sldLayoutMkLst>
        </pc:sldLayoutChg>
        <pc:sldLayoutChg chg="del ord">
          <pc:chgData name="Richardson, Stephanie (STFC,RAL,ISIS)" userId="fb9e1876-ffcf-45bf-abd9-b21078f88f3e" providerId="ADAL" clId="{9AD97143-98FB-4579-9750-783D5C12E4A2}" dt="2023-06-13T09:48:14.183" v="32" actId="2696"/>
          <pc:sldLayoutMkLst>
            <pc:docMk/>
            <pc:sldMasterMk cId="1988553359" sldId="2147483712"/>
            <pc:sldLayoutMk cId="1429509868" sldId="2147483718"/>
          </pc:sldLayoutMkLst>
        </pc:sldLayoutChg>
        <pc:sldLayoutChg chg="new del mod replId">
          <pc:chgData name="Richardson, Stephanie (STFC,RAL,ISIS)" userId="fb9e1876-ffcf-45bf-abd9-b21078f88f3e" providerId="ADAL" clId="{9AD97143-98FB-4579-9750-783D5C12E4A2}" dt="2023-06-13T09:47:51.505" v="31" actId="2696"/>
          <pc:sldLayoutMkLst>
            <pc:docMk/>
            <pc:sldMasterMk cId="1988553359" sldId="2147483712"/>
            <pc:sldLayoutMk cId="2225168723" sldId="2147483734"/>
          </pc:sldLayoutMkLst>
        </pc:sldLayoutChg>
      </pc:sldMasterChg>
      <pc:sldMasterChg chg="mod addSldLayout delSldLayout modSldLayout">
        <pc:chgData name="Richardson, Stephanie (STFC,RAL,ISIS)" userId="fb9e1876-ffcf-45bf-abd9-b21078f88f3e" providerId="ADAL" clId="{9AD97143-98FB-4579-9750-783D5C12E4A2}" dt="2023-06-13T10:00:01.010" v="166"/>
        <pc:sldMasterMkLst>
          <pc:docMk/>
          <pc:sldMasterMk cId="2232557041" sldId="2147483719"/>
        </pc:sldMasterMkLst>
        <pc:sldLayoutChg chg="modSp mod">
          <pc:chgData name="Richardson, Stephanie (STFC,RAL,ISIS)" userId="fb9e1876-ffcf-45bf-abd9-b21078f88f3e" providerId="ADAL" clId="{9AD97143-98FB-4579-9750-783D5C12E4A2}" dt="2023-06-13T09:53:08.643" v="53" actId="14100"/>
          <pc:sldLayoutMkLst>
            <pc:docMk/>
            <pc:sldMasterMk cId="2232557041" sldId="2147483719"/>
            <pc:sldLayoutMk cId="1675949791" sldId="2147483721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24.373" v="26" actId="2696"/>
          <pc:sldLayoutMkLst>
            <pc:docMk/>
            <pc:sldMasterMk cId="2232557041" sldId="2147483719"/>
            <pc:sldLayoutMk cId="1922209044" sldId="2147483722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0:02.353" v="40" actId="2696"/>
          <pc:sldLayoutMkLst>
            <pc:docMk/>
            <pc:sldMasterMk cId="2232557041" sldId="2147483719"/>
            <pc:sldLayoutMk cId="1863908208" sldId="2147483723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55:17.820" v="147" actId="14100"/>
          <pc:sldLayoutMkLst>
            <pc:docMk/>
            <pc:sldMasterMk cId="2232557041" sldId="2147483719"/>
            <pc:sldLayoutMk cId="1747815310" sldId="2147483724"/>
          </pc:sldLayoutMkLst>
        </pc:sldLayoutChg>
        <pc:sldLayoutChg chg="mod">
          <pc:chgData name="Richardson, Stephanie (STFC,RAL,ISIS)" userId="fb9e1876-ffcf-45bf-abd9-b21078f88f3e" providerId="ADAL" clId="{9AD97143-98FB-4579-9750-783D5C12E4A2}" dt="2023-06-13T09:52:36.938" v="49" actId="6014"/>
          <pc:sldLayoutMkLst>
            <pc:docMk/>
            <pc:sldMasterMk cId="2232557041" sldId="2147483719"/>
            <pc:sldLayoutMk cId="3910029188" sldId="214748372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4:59.998" v="5" actId="47"/>
          <pc:sldLayoutMkLst>
            <pc:docMk/>
            <pc:sldMasterMk cId="2232557041" sldId="2147483719"/>
            <pc:sldLayoutMk cId="963376447" sldId="2147483726"/>
          </pc:sldLayoutMkLst>
        </pc:sldLayoutChg>
        <pc:sldLayoutChg chg="new del mod">
          <pc:chgData name="Richardson, Stephanie (STFC,RAL,ISIS)" userId="fb9e1876-ffcf-45bf-abd9-b21078f88f3e" providerId="ADAL" clId="{9AD97143-98FB-4579-9750-783D5C12E4A2}" dt="2023-06-13T09:51:18.793" v="46" actId="2696"/>
          <pc:sldLayoutMkLst>
            <pc:docMk/>
            <pc:sldMasterMk cId="2232557041" sldId="2147483719"/>
            <pc:sldLayoutMk cId="2812007920" sldId="2147483726"/>
          </pc:sldLayoutMkLst>
        </pc:sldLayoutChg>
        <pc:sldLayoutChg chg="addSp delSp modSp add mod modTransition">
          <pc:chgData name="Richardson, Stephanie (STFC,RAL,ISIS)" userId="fb9e1876-ffcf-45bf-abd9-b21078f88f3e" providerId="ADAL" clId="{9AD97143-98FB-4579-9750-783D5C12E4A2}" dt="2023-06-13T09:55:09.755" v="146" actId="6014"/>
          <pc:sldLayoutMkLst>
            <pc:docMk/>
            <pc:sldMasterMk cId="2232557041" sldId="2147483719"/>
            <pc:sldLayoutMk cId="3623609204" sldId="2147483726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2652264531" sldId="2147483754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831121784" sldId="2147483755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672187643" sldId="2147483756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546897535" sldId="2147483757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075672927" sldId="2147483758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07841998" sldId="2147483759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528458597" sldId="2147483760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264549565" sldId="2147483761"/>
          </pc:sldLayoutMkLst>
        </pc:sldLayoutChg>
      </pc:sldMasterChg>
      <pc:sldMasterChg chg="modSp mod modSldLayout">
        <pc:chgData name="Richardson, Stephanie (STFC,RAL,ISIS)" userId="fb9e1876-ffcf-45bf-abd9-b21078f88f3e" providerId="ADAL" clId="{9AD97143-98FB-4579-9750-783D5C12E4A2}" dt="2023-06-13T10:37:38.715" v="172" actId="14826"/>
        <pc:sldMasterMkLst>
          <pc:docMk/>
          <pc:sldMasterMk cId="3796829732" sldId="2147483727"/>
        </pc:sldMasterMkLst>
        <pc:sldLayoutChg chg="mod">
          <pc:chgData name="Richardson, Stephanie (STFC,RAL,ISIS)" userId="fb9e1876-ffcf-45bf-abd9-b21078f88f3e" providerId="ADAL" clId="{9AD97143-98FB-4579-9750-783D5C12E4A2}" dt="2023-06-13T09:47:07.019" v="25" actId="6014"/>
          <pc:sldLayoutMkLst>
            <pc:docMk/>
            <pc:sldMasterMk cId="3796829732" sldId="2147483727"/>
            <pc:sldLayoutMk cId="1361455900" sldId="2147483733"/>
          </pc:sldLayoutMkLst>
        </pc:sldLayoutChg>
      </pc:sldMasterChg>
      <pc:sldMasterChg chg="new del mod addSldLayout delSldLayout">
        <pc:chgData name="Richardson, Stephanie (STFC,RAL,ISIS)" userId="fb9e1876-ffcf-45bf-abd9-b21078f88f3e" providerId="ADAL" clId="{9AD97143-98FB-4579-9750-783D5C12E4A2}" dt="2023-06-13T09:50:58.333" v="44" actId="6938"/>
        <pc:sldMasterMkLst>
          <pc:docMk/>
          <pc:sldMasterMk cId="2547378874" sldId="2147483734"/>
        </pc:sldMasterMkLst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73839450" sldId="2147483735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467079635" sldId="2147483736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81842932" sldId="2147483737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509497509" sldId="2147483738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04118082" sldId="2147483739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458179380" sldId="2147483740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74716688" sldId="2147483741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545531455" sldId="2147483742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60352868" sldId="2147483743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5583450" sldId="2147483744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583740436" sldId="2147483745"/>
          </pc:sldLayoutMkLst>
        </pc:sldLayoutChg>
      </pc:sldMasterChg>
      <pc:sldMasterChg chg="add mod addSldLayout delSldLayout modSldLayout">
        <pc:chgData name="Richardson, Stephanie (STFC,RAL,ISIS)" userId="fb9e1876-ffcf-45bf-abd9-b21078f88f3e" providerId="ADAL" clId="{9AD97143-98FB-4579-9750-783D5C12E4A2}" dt="2023-06-13T10:04:22.250" v="168" actId="6014"/>
        <pc:sldMasterMkLst>
          <pc:docMk/>
          <pc:sldMasterMk cId="3562387349" sldId="2147483734"/>
        </pc:sldMasterMkLst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79747361" sldId="2147483735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80950474" sldId="2147483736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187053031" sldId="2147483737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905161976" sldId="2147483738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538624153" sldId="2147483739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831710968" sldId="2147483740"/>
          </pc:sldLayoutMkLst>
        </pc:sldLayoutChg>
        <pc:sldLayoutChg chg="add del mod replId">
          <pc:chgData name="Richardson, Stephanie (STFC,RAL,ISIS)" userId="fb9e1876-ffcf-45bf-abd9-b21078f88f3e" providerId="ADAL" clId="{9AD97143-98FB-4579-9750-783D5C12E4A2}" dt="2023-06-13T09:58:53.153" v="165" actId="2696"/>
          <pc:sldLayoutMkLst>
            <pc:docMk/>
            <pc:sldMasterMk cId="3562387349" sldId="2147483734"/>
            <pc:sldLayoutMk cId="532212873" sldId="2147483741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539774327" sldId="2147483742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219480384" sldId="2147483743"/>
          </pc:sldLayoutMkLst>
        </pc:sldLayoutChg>
        <pc:sldLayoutChg chg="mod">
          <pc:chgData name="Richardson, Stephanie (STFC,RAL,ISIS)" userId="fb9e1876-ffcf-45bf-abd9-b21078f88f3e" providerId="ADAL" clId="{9AD97143-98FB-4579-9750-783D5C12E4A2}" dt="2023-06-13T10:04:22.250" v="168" actId="6014"/>
          <pc:sldLayoutMkLst>
            <pc:docMk/>
            <pc:sldMasterMk cId="3562387349" sldId="2147483734"/>
            <pc:sldLayoutMk cId="3840627009" sldId="21474837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333"/>
            <a:ext cx="12190813" cy="6857332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1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2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10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2.wmf"/><Relationship Id="rId5" Type="http://schemas.openxmlformats.org/officeDocument/2006/relationships/image" Target="../media/image9.gif"/><Relationship Id="rId10" Type="http://schemas.openxmlformats.org/officeDocument/2006/relationships/oleObject" Target="../embeddings/oleObject3.bin"/><Relationship Id="rId4" Type="http://schemas.openxmlformats.org/officeDocument/2006/relationships/image" Target="../media/image8.png"/><Relationship Id="rId9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CD0-94BB-02A9-D0D6-755513A2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243816"/>
            <a:ext cx="7305183" cy="15165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PACE </a:t>
            </a:r>
            <a:br>
              <a:rPr lang="en-GB" dirty="0"/>
            </a:br>
            <a:r>
              <a:rPr lang="en-GB" dirty="0"/>
              <a:t>Proper Analysis of Coherent Excitations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0B9D-A009-468E-DD38-1C459E82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" y="4102709"/>
            <a:ext cx="6502400" cy="211521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HORACE </a:t>
            </a:r>
          </a:p>
          <a:p>
            <a:pPr algn="ctr"/>
            <a:r>
              <a:rPr lang="en-GB" dirty="0"/>
              <a:t>Package for analysis of the results of inelastic experiments</a:t>
            </a:r>
          </a:p>
          <a:p>
            <a:pPr algn="ctr"/>
            <a:r>
              <a:rPr lang="en-GB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pic>
        <p:nvPicPr>
          <p:cNvPr id="7" name="Picture 6" descr="A person in a robe holding a cup&#10;&#10;AI-generated content may be incorrect.">
            <a:extLst>
              <a:ext uri="{FF2B5EF4-FFF2-40B4-BE49-F238E27FC236}">
                <a16:creationId xmlns:a16="http://schemas.microsoft.com/office/drawing/2014/main" id="{8F59541C-BDFF-91F3-D10F-A0033B06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07" y="4023360"/>
            <a:ext cx="1407873" cy="25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graph of energy&#10;&#10;AI-generated content may be incorrect.">
            <a:extLst>
              <a:ext uri="{FF2B5EF4-FFF2-40B4-BE49-F238E27FC236}">
                <a16:creationId xmlns:a16="http://schemas.microsoft.com/office/drawing/2014/main" id="{8853E9EE-4BC7-9412-72BD-2E82B413F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" y="3337546"/>
            <a:ext cx="2321095" cy="1820504"/>
          </a:xfrm>
          <a:prstGeom prst="rect">
            <a:avLst/>
          </a:prstGeom>
        </p:spPr>
      </p:pic>
      <p:pic>
        <p:nvPicPr>
          <p:cNvPr id="42" name="Picture 41" descr="A graph of energy&#10;&#10;AI-generated content may be incorrect.">
            <a:extLst>
              <a:ext uri="{FF2B5EF4-FFF2-40B4-BE49-F238E27FC236}">
                <a16:creationId xmlns:a16="http://schemas.microsoft.com/office/drawing/2014/main" id="{38FFB91E-9943-F3E7-91F6-76A82ECC9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29" y="2948311"/>
            <a:ext cx="2428478" cy="18733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DAC425-8DFD-FB44-8752-8375B7A6C7E7}"/>
              </a:ext>
            </a:extLst>
          </p:cNvPr>
          <p:cNvSpPr txBox="1"/>
          <p:nvPr/>
        </p:nvSpPr>
        <p:spPr>
          <a:xfrm>
            <a:off x="674328" y="190138"/>
            <a:ext cx="994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Inelastic experiment using direct inelastic instrument.</a:t>
            </a:r>
          </a:p>
          <a:p>
            <a:r>
              <a:rPr lang="en-GB" sz="2800" dirty="0"/>
              <a:t>Time of flight technique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48C00-65D1-211F-D461-82D4B896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393" y="4609134"/>
            <a:ext cx="3602666" cy="1883966"/>
          </a:xfrm>
          <a:prstGeom prst="rect">
            <a:avLst/>
          </a:prstGeom>
        </p:spPr>
      </p:pic>
      <p:pic>
        <p:nvPicPr>
          <p:cNvPr id="6" name="Picture 5" descr="A diagram of a sun with arrows pointing to the center&#10;&#10;AI-generated content may be incorrect.">
            <a:extLst>
              <a:ext uri="{FF2B5EF4-FFF2-40B4-BE49-F238E27FC236}">
                <a16:creationId xmlns:a16="http://schemas.microsoft.com/office/drawing/2014/main" id="{FF911592-631E-287D-7A31-07A4356F8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81818">
            <a:off x="207908" y="1547814"/>
            <a:ext cx="1095375" cy="142398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40C8D70-BA90-1951-681E-465D3DA566A2}"/>
              </a:ext>
            </a:extLst>
          </p:cNvPr>
          <p:cNvSpPr/>
          <p:nvPr/>
        </p:nvSpPr>
        <p:spPr>
          <a:xfrm>
            <a:off x="1" y="1396624"/>
            <a:ext cx="1712606" cy="17263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C4EA5-6E49-F830-9ED4-7ACA438A9EC0}"/>
              </a:ext>
            </a:extLst>
          </p:cNvPr>
          <p:cNvSpPr/>
          <p:nvPr/>
        </p:nvSpPr>
        <p:spPr>
          <a:xfrm rot="19090764">
            <a:off x="667241" y="2780172"/>
            <a:ext cx="1324636" cy="237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Moderator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EB0299-2AA4-6C73-C84E-AB9ECEB7BDC0}"/>
              </a:ext>
            </a:extLst>
          </p:cNvPr>
          <p:cNvSpPr/>
          <p:nvPr/>
        </p:nvSpPr>
        <p:spPr>
          <a:xfrm rot="437301">
            <a:off x="2590351" y="3662651"/>
            <a:ext cx="535505" cy="565817"/>
          </a:xfrm>
          <a:prstGeom prst="ellipse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963A831-8AEF-7B64-5C91-39AD89929F30}"/>
              </a:ext>
            </a:extLst>
          </p:cNvPr>
          <p:cNvSpPr/>
          <p:nvPr/>
        </p:nvSpPr>
        <p:spPr>
          <a:xfrm rot="18849727">
            <a:off x="1987081" y="2833746"/>
            <a:ext cx="275522" cy="10866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8E823-F592-25F6-7C8F-C3B81E2C7344}"/>
              </a:ext>
            </a:extLst>
          </p:cNvPr>
          <p:cNvSpPr/>
          <p:nvPr/>
        </p:nvSpPr>
        <p:spPr>
          <a:xfrm>
            <a:off x="4198156" y="5036777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19F7B5-E863-5D13-68CB-367A01056F4B}"/>
              </a:ext>
            </a:extLst>
          </p:cNvPr>
          <p:cNvCxnSpPr>
            <a:cxnSpLocks/>
          </p:cNvCxnSpPr>
          <p:nvPr/>
        </p:nvCxnSpPr>
        <p:spPr>
          <a:xfrm>
            <a:off x="4280425" y="5146351"/>
            <a:ext cx="2152489" cy="1215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063671-B835-C4C6-B448-7DF0D4CE004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385079" y="5137239"/>
            <a:ext cx="2133992" cy="28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395FDBB1-3D06-20A5-32AE-A42B2E5024FD}"/>
              </a:ext>
            </a:extLst>
          </p:cNvPr>
          <p:cNvSpPr/>
          <p:nvPr/>
        </p:nvSpPr>
        <p:spPr>
          <a:xfrm rot="1747931">
            <a:off x="2578781" y="3343931"/>
            <a:ext cx="824039" cy="763958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C8E09-A9A5-ED03-6E3E-A407DF6E86C9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3020525" y="4168009"/>
            <a:ext cx="1177631" cy="96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3D6C06DB-C3CA-BF10-3C15-019B3459071B}"/>
              </a:ext>
            </a:extLst>
          </p:cNvPr>
          <p:cNvSpPr/>
          <p:nvPr/>
        </p:nvSpPr>
        <p:spPr>
          <a:xfrm>
            <a:off x="2225029" y="2158384"/>
            <a:ext cx="1298437" cy="378895"/>
          </a:xfrm>
          <a:prstGeom prst="borderCallout1">
            <a:avLst>
              <a:gd name="adj1" fmla="val 98514"/>
              <a:gd name="adj2" fmla="val 49426"/>
              <a:gd name="adj3" fmla="val 399858"/>
              <a:gd name="adj4" fmla="val 49057"/>
            </a:avLst>
          </a:prstGeom>
          <a:ln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Chopper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F1C62-EBE1-B9D9-8C6D-099DCC41E453}"/>
              </a:ext>
            </a:extLst>
          </p:cNvPr>
          <p:cNvSpPr txBox="1"/>
          <p:nvPr/>
        </p:nvSpPr>
        <p:spPr>
          <a:xfrm>
            <a:off x="8667673" y="4467958"/>
            <a:ext cx="200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PSD Detectors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9A6B7E1D-3805-7D6B-AE44-6A9D31C20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092645"/>
              </p:ext>
            </p:extLst>
          </p:nvPr>
        </p:nvGraphicFramePr>
        <p:xfrm>
          <a:off x="6715019" y="893736"/>
          <a:ext cx="3251952" cy="1264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66400" progId="Equation.DSMT4">
                  <p:embed/>
                </p:oleObj>
              </mc:Choice>
              <mc:Fallback>
                <p:oleObj name="Equation" r:id="rId6" imgW="6858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15019" y="893736"/>
                        <a:ext cx="3251952" cy="1264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4AFE27E7-9A2A-653E-7FA0-D49655E7C9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516765"/>
              </p:ext>
            </p:extLst>
          </p:nvPr>
        </p:nvGraphicFramePr>
        <p:xfrm>
          <a:off x="6217664" y="4530286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253800" progId="Equation.DSMT4">
                  <p:embed/>
                </p:oleObj>
              </mc:Choice>
              <mc:Fallback>
                <p:oleObj name="Equation" r:id="rId8" imgW="139680" imgH="25380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9A6B7E1D-3805-7D6B-AE44-6A9D31C20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17664" y="4530286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00C09E5A-8D6C-FC64-3BE4-2F89DE4C79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22133"/>
              </p:ext>
            </p:extLst>
          </p:nvPr>
        </p:nvGraphicFramePr>
        <p:xfrm>
          <a:off x="4803169" y="5632260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66400" progId="Equation.DSMT4">
                  <p:embed/>
                </p:oleObj>
              </mc:Choice>
              <mc:Fallback>
                <p:oleObj name="Equation" r:id="rId10" imgW="177480" imgH="266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4AFE27E7-9A2A-653E-7FA0-D49655E7C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03169" y="5632260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Callout: Line 35">
            <a:extLst>
              <a:ext uri="{FF2B5EF4-FFF2-40B4-BE49-F238E27FC236}">
                <a16:creationId xmlns:a16="http://schemas.microsoft.com/office/drawing/2014/main" id="{7AE5766E-1EB5-C451-F951-CC9DE33C4332}"/>
              </a:ext>
            </a:extLst>
          </p:cNvPr>
          <p:cNvSpPr/>
          <p:nvPr/>
        </p:nvSpPr>
        <p:spPr>
          <a:xfrm>
            <a:off x="2359026" y="5293436"/>
            <a:ext cx="1177631" cy="378895"/>
          </a:xfrm>
          <a:prstGeom prst="borderCallout1">
            <a:avLst>
              <a:gd name="adj1" fmla="val 50255"/>
              <a:gd name="adj2" fmla="val 100906"/>
              <a:gd name="adj3" fmla="val 15362"/>
              <a:gd name="adj4" fmla="val 152416"/>
            </a:avLst>
          </a:prstGeom>
          <a:ln>
            <a:headEnd type="none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sample</a:t>
            </a:r>
          </a:p>
        </p:txBody>
      </p:sp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EE45162D-0822-4B46-AC95-4F36C0AFF548}"/>
              </a:ext>
            </a:extLst>
          </p:cNvPr>
          <p:cNvSpPr/>
          <p:nvPr/>
        </p:nvSpPr>
        <p:spPr>
          <a:xfrm rot="8277881">
            <a:off x="4229463" y="5087249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373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5F0D-02F3-9DA5-C623-981E35C96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DBEAF7-2D85-0ABB-A582-15A8E9647CF7}"/>
              </a:ext>
            </a:extLst>
          </p:cNvPr>
          <p:cNvSpPr txBox="1"/>
          <p:nvPr/>
        </p:nvSpPr>
        <p:spPr>
          <a:xfrm>
            <a:off x="674328" y="190138"/>
            <a:ext cx="9946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Inelastic experiment using direct inelastic instrument.</a:t>
            </a:r>
          </a:p>
          <a:p>
            <a:r>
              <a:rPr lang="en-GB" sz="2800" dirty="0"/>
              <a:t>Rotating crystal</a:t>
            </a:r>
          </a:p>
        </p:txBody>
      </p:sp>
    </p:spTree>
    <p:extLst>
      <p:ext uri="{BB962C8B-B14F-4D97-AF65-F5344CB8AC3E}">
        <p14:creationId xmlns:p14="http://schemas.microsoft.com/office/powerpoint/2010/main" val="2113888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AF2F45-7DD6-EB55-4530-72EA248B090C}"/>
              </a:ext>
            </a:extLst>
          </p:cNvPr>
          <p:cNvSpPr/>
          <p:nvPr/>
        </p:nvSpPr>
        <p:spPr>
          <a:xfrm>
            <a:off x="9857105" y="1259840"/>
            <a:ext cx="2312035" cy="445516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CAE091-B08F-C588-1F38-6B40FB1138C6}"/>
              </a:ext>
            </a:extLst>
          </p:cNvPr>
          <p:cNvSpPr/>
          <p:nvPr/>
        </p:nvSpPr>
        <p:spPr>
          <a:xfrm>
            <a:off x="2870200" y="1259840"/>
            <a:ext cx="6941185" cy="4455160"/>
          </a:xfrm>
          <a:prstGeom prst="rect">
            <a:avLst/>
          </a:prstGeom>
          <a:pattFill prst="dkDn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E9E2D-1D95-9DA0-6B6F-258B1C1B8864}"/>
              </a:ext>
            </a:extLst>
          </p:cNvPr>
          <p:cNvSpPr/>
          <p:nvPr/>
        </p:nvSpPr>
        <p:spPr>
          <a:xfrm>
            <a:off x="231775" y="1256540"/>
            <a:ext cx="2592705" cy="4438120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46F6F-517F-1137-B117-B46CB490F703}"/>
              </a:ext>
            </a:extLst>
          </p:cNvPr>
          <p:cNvSpPr txBox="1"/>
          <p:nvPr/>
        </p:nvSpPr>
        <p:spPr>
          <a:xfrm>
            <a:off x="704808" y="190138"/>
            <a:ext cx="994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From experiment to scientific result. HORACE-PACE place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BAFDD-C063-D025-61A4-15E6512B7231}"/>
              </a:ext>
            </a:extLst>
          </p:cNvPr>
          <p:cNvSpPr/>
          <p:nvPr/>
        </p:nvSpPr>
        <p:spPr>
          <a:xfrm>
            <a:off x="375920" y="1541770"/>
            <a:ext cx="2352040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Convert Time of flight to energy transfer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07048-BD30-85E6-2228-97E501F2A443}"/>
              </a:ext>
            </a:extLst>
          </p:cNvPr>
          <p:cNvSpPr/>
          <p:nvPr/>
        </p:nvSpPr>
        <p:spPr>
          <a:xfrm>
            <a:off x="5191760" y="1541770"/>
            <a:ext cx="2108199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View, enhance and analyse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DA9AC-085E-2431-39E5-509D68A33770}"/>
              </a:ext>
            </a:extLst>
          </p:cNvPr>
          <p:cNvSpPr/>
          <p:nvPr/>
        </p:nvSpPr>
        <p:spPr>
          <a:xfrm>
            <a:off x="2954020" y="154177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Construct 4-D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BC155-7F24-D068-35DA-4D55EDD34399}"/>
              </a:ext>
            </a:extLst>
          </p:cNvPr>
          <p:cNvSpPr/>
          <p:nvPr/>
        </p:nvSpPr>
        <p:spPr>
          <a:xfrm>
            <a:off x="7518400" y="153414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Compare with scientific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467A-63CB-FED6-5612-E242E2A800B7}"/>
              </a:ext>
            </a:extLst>
          </p:cNvPr>
          <p:cNvSpPr/>
          <p:nvPr/>
        </p:nvSpPr>
        <p:spPr>
          <a:xfrm>
            <a:off x="9989819" y="1534140"/>
            <a:ext cx="2013585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Scientific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649943-E3DF-9AB7-A1F0-0882EE8BB920}"/>
              </a:ext>
            </a:extLst>
          </p:cNvPr>
          <p:cNvSpPr/>
          <p:nvPr/>
        </p:nvSpPr>
        <p:spPr>
          <a:xfrm>
            <a:off x="299720" y="3385810"/>
            <a:ext cx="235204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9925-3FB9-06FB-04FC-7A1F5DC5BAEE}"/>
              </a:ext>
            </a:extLst>
          </p:cNvPr>
          <p:cNvSpPr/>
          <p:nvPr/>
        </p:nvSpPr>
        <p:spPr>
          <a:xfrm>
            <a:off x="2954020" y="3385810"/>
            <a:ext cx="430911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 sqw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2B98F-8E2C-2AAA-F481-CCF261E4C768}"/>
              </a:ext>
            </a:extLst>
          </p:cNvPr>
          <p:cNvSpPr/>
          <p:nvPr/>
        </p:nvSpPr>
        <p:spPr>
          <a:xfrm>
            <a:off x="7441565" y="3385810"/>
            <a:ext cx="2271395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</a:t>
            </a:r>
          </a:p>
          <a:p>
            <a:pPr algn="ctr"/>
            <a:r>
              <a:rPr lang="en-GB" dirty="0" err="1"/>
              <a:t>Tobyfit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FB2D5-8052-5F61-D4C1-9FF175DA98E8}"/>
              </a:ext>
            </a:extLst>
          </p:cNvPr>
          <p:cNvSpPr/>
          <p:nvPr/>
        </p:nvSpPr>
        <p:spPr>
          <a:xfrm>
            <a:off x="9989820" y="27431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SpinW</a:t>
            </a:r>
            <a:r>
              <a:rPr lang="en-GB" dirty="0"/>
              <a:t> – linear spin wave theory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D9DC7-C98C-39A6-F838-B55D9D3ADEE8}"/>
              </a:ext>
            </a:extLst>
          </p:cNvPr>
          <p:cNvSpPr/>
          <p:nvPr/>
        </p:nvSpPr>
        <p:spPr>
          <a:xfrm>
            <a:off x="9989820" y="3655030"/>
            <a:ext cx="1971040" cy="75441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Euphonics</a:t>
            </a:r>
            <a:r>
              <a:rPr lang="en-GB" dirty="0"/>
              <a:t> – </a:t>
            </a:r>
            <a:r>
              <a:rPr lang="en-GB" sz="1600" dirty="0"/>
              <a:t>results of DFT calculations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C3E16-E45C-99AA-1FBA-1BCB81824BDE}"/>
              </a:ext>
            </a:extLst>
          </p:cNvPr>
          <p:cNvSpPr/>
          <p:nvPr/>
        </p:nvSpPr>
        <p:spPr>
          <a:xfrm>
            <a:off x="9989820" y="45668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10B6F-95E4-B132-0A25-9CF5A3AFA8F1}"/>
              </a:ext>
            </a:extLst>
          </p:cNvPr>
          <p:cNvSpPr/>
          <p:nvPr/>
        </p:nvSpPr>
        <p:spPr>
          <a:xfrm>
            <a:off x="2954020" y="4788262"/>
            <a:ext cx="3355340" cy="709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 MD workspace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F0E70-030B-9663-8B09-5DE77DCE9F88}"/>
              </a:ext>
            </a:extLst>
          </p:cNvPr>
          <p:cNvSpPr/>
          <p:nvPr/>
        </p:nvSpPr>
        <p:spPr>
          <a:xfrm>
            <a:off x="6797040" y="4788262"/>
            <a:ext cx="2783840" cy="709914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MANTID fitting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 models?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66DDF-E77E-2EB4-5048-ECF7F558A2D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9712960" y="3086090"/>
            <a:ext cx="276860" cy="727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C8273-BDC7-1925-FE32-70B4E44114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712960" y="3782070"/>
            <a:ext cx="276860" cy="2501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A7BCD8-DE10-B930-0D6E-19B970F252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9712960" y="3813795"/>
            <a:ext cx="276859" cy="1123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D05B0D2-A0D0-4DC4-4278-8FA4E64D0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67846"/>
              </p:ext>
            </p:extLst>
          </p:nvPr>
        </p:nvGraphicFramePr>
        <p:xfrm>
          <a:off x="3378200" y="1894269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9A6B7E1D-3805-7D6B-AE44-6A9D31C20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8200" y="1894269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06AF2F6-7C69-AAA4-3711-2D8FCD8A2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41033"/>
              </p:ext>
            </p:extLst>
          </p:nvPr>
        </p:nvGraphicFramePr>
        <p:xfrm>
          <a:off x="5702934" y="1962125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AD05B0D2-A0D0-4DC4-4278-8FA4E64D0A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2934" y="1962125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6AC2EEB2-31F2-0535-6FB7-1929408F834D}"/>
              </a:ext>
            </a:extLst>
          </p:cNvPr>
          <p:cNvSpPr/>
          <p:nvPr/>
        </p:nvSpPr>
        <p:spPr>
          <a:xfrm>
            <a:off x="787400" y="852869"/>
            <a:ext cx="959612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687F-AB89-1C3C-604A-4B429854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99384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DF670E-3DD2-40A0-8524-D0B4771A7312}">
  <ds:schemaRefs>
    <ds:schemaRef ds:uri="http://purl.org/dc/terms/"/>
    <ds:schemaRef ds:uri="http://schemas.microsoft.com/office/2006/metadata/properties"/>
    <ds:schemaRef ds:uri="http://www.w3.org/XML/1998/namespace"/>
    <ds:schemaRef ds:uri="7a6c5452-7205-4e2c-a322-0d36e47a4095"/>
    <ds:schemaRef ds:uri="http://purl.org/dc/dcmitype/"/>
    <ds:schemaRef ds:uri="http://purl.org/dc/elements/1.1/"/>
    <ds:schemaRef ds:uri="http://schemas.microsoft.com/office/2006/documentManagement/types"/>
    <ds:schemaRef ds:uri="4367b676-3231-4229-b246-27e36f6a6ea0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107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1_Title slide</vt:lpstr>
      <vt:lpstr>2_Triangles</vt:lpstr>
      <vt:lpstr>3_Pattern</vt:lpstr>
      <vt:lpstr>4_Blank Layouts</vt:lpstr>
      <vt:lpstr>MathType 7.0 Equation</vt:lpstr>
      <vt:lpstr>PACE  Proper Analysis of Coherent Excitations </vt:lpstr>
      <vt:lpstr>PowerPoint Presentation</vt:lpstr>
      <vt:lpstr>PowerPoint Presentation</vt:lpstr>
      <vt:lpstr>PowerPoint Presentation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Buts, Alex (STFC,RAL,ISIS)</cp:lastModifiedBy>
  <cp:revision>11</cp:revision>
  <dcterms:created xsi:type="dcterms:W3CDTF">2023-01-10T12:41:06Z</dcterms:created>
  <dcterms:modified xsi:type="dcterms:W3CDTF">2025-02-24T12:33:22Z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0x010100FC2453390EE4BA43A5D6133E94472E90</vt:lpwstr>
  </property>
  <property fmtid="{D5CDD505-2E9C-101B-9397-08002B2CF9AE}" pid="3" name="MediaServiceImageTags">
    <vt:lpwstr/>
  </property>
</Properties>
</file>