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41" autoAdjust="0"/>
    <p:restoredTop sz="94660"/>
  </p:normalViewPr>
  <p:slideViewPr>
    <p:cSldViewPr snapToGrid="0">
      <p:cViewPr>
        <p:scale>
          <a:sx n="125" d="100"/>
          <a:sy n="125" d="100"/>
        </p:scale>
        <p:origin x="244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967CE-4E12-F3C3-FDEB-1B0DB9E7C7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D7DB6-98F0-A51C-85B9-369D33F41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7B2903-CDC1-640B-B182-F293F5276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ECA3CF-2E3C-FC91-08BB-62B3373A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BD12-D05A-E14E-2B2F-342C1560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91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B8852-B337-700E-1EF9-4014AC9DD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5525E-1891-7683-6B6A-6B2925C22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F89649-9518-EC46-CD91-F4001B9EF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6F703D-F625-5B70-BCE3-43F145BE9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6E7C7D-639D-7613-EE3A-574716262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940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E708FC-0570-667A-257C-F02A8463D4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517C31-C989-7367-B979-3B2432C311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ECC4A-CA8C-5BE8-1D9F-EF6D57AB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ABCE3F-DC3E-3195-7A4E-1E168E3D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ECA8C2-A5A5-539C-4429-16117ED3A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7096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FCF1F-18EC-0706-2356-D3D6A1181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FE0A5-7DA2-1675-F937-26F65B575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02379F-6410-2040-30E4-FA2855BBE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07699-C12F-2548-DCD5-7783C59FA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32F97-DAD5-E4CB-A6C7-B8A73AF12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2781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9CE8-5C03-B19A-4CAA-61164564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91E7FD-DD4D-BEE6-76FE-C1643C5E5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621F0-B936-D988-9C99-872DA879F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707E12-60FA-B398-F6E2-A50D2B675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FBC06-CE9C-2F3B-08B4-51FBC5AFA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02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8D81D-F19C-4BD3-B6CD-1986A9BCA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9B1CAD-1DC1-48ED-D5BB-52D92480DD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4B6C9-505D-54CF-D7CF-F949867EB6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EF484D-F723-FEBA-237F-C2B67E8F5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C9FCCF-7C59-EF62-BF3E-03183B457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852B6-846D-AEF3-9E67-C23737C6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801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7B0F-848A-BE8A-E84C-86E8A5C396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D34E3-36A7-57A9-4359-0C47FA7F9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311101-A4A5-7FD9-7E7B-F45B03002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C1D0BD-4086-211F-47E6-627C84D07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42D382-9134-8703-7A56-3ED6BE2AD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CAE98F-5106-07DC-0775-5C8225207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F2522-0616-C973-1437-6AB27E90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40A038-5E46-5922-BC17-7FD4A670E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848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C4566-C481-5CEE-D715-4AF294DD7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5FEF97-8ED2-0ADF-67D4-C204BAC7E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C065F4-BF37-0EE9-8ADA-A90BA50CD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FF3B4E-0798-9E56-3A54-AC5447D8A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9854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C517F4-D0C7-9AA1-6510-EF7F503AA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53A2C-D05A-1A76-D8DC-E6EB1D1BE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4C9B3-A2D3-40B9-E5B1-AA4209E0B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1475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D4AD-A576-BF91-8D59-8D6CBB660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FD125-83EB-62FF-DDC4-4B6B2F03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A4AA00-6394-443A-8A1B-B1720727E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41EFC5-72B9-23D9-7ACE-46B03245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82578-6F6E-F1A2-091D-B00FC2BA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71ADBF-3357-50AF-B668-00CD3356E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05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160C4-DA4E-82C9-4512-058DCBFB7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B7AC7-2AC9-AA0C-F0E3-A691B03647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D7D42-91C9-4280-24AB-436D11B85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29152-A779-4B3A-159A-6930F402F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0ABD1-1C13-43B3-C00C-F939AFDE5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2F7CE-6D9A-2B96-8FA0-EA265DDD3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270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487EE2-605F-5012-2547-AD417307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B276A2-53AE-5736-3246-865D4EB6F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FB8C8-62CA-C148-AD42-55C3E61A02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7C592B-CFE1-468B-9CF8-95A5930B02C2}" type="datetimeFigureOut">
              <a:rPr lang="en-GB" smtClean="0"/>
              <a:t>02/04/2025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A4930-6DFA-07AD-9705-2B0A811952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11D401-2DBE-949E-C058-480BC16AB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43D897-B35C-4BC6-92F8-A86538EDC3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112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667145F-E6BA-A5D3-4D4D-2A3C3C5F6A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5064" y="48493"/>
            <a:ext cx="8618671" cy="6858000"/>
          </a:xfrm>
          <a:prstGeom prst="rect">
            <a:avLst/>
          </a:prstGeom>
        </p:spPr>
      </p:pic>
      <p:sp>
        <p:nvSpPr>
          <p:cNvPr id="19" name="Arrow: Down 18">
            <a:extLst>
              <a:ext uri="{FF2B5EF4-FFF2-40B4-BE49-F238E27FC236}">
                <a16:creationId xmlns:a16="http://schemas.microsoft.com/office/drawing/2014/main" id="{E5869DD8-15DB-A4F3-A67E-41862BC2AB1E}"/>
              </a:ext>
            </a:extLst>
          </p:cNvPr>
          <p:cNvSpPr/>
          <p:nvPr/>
        </p:nvSpPr>
        <p:spPr>
          <a:xfrm rot="19765082">
            <a:off x="12598245" y="1983539"/>
            <a:ext cx="120971" cy="11748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F622440-4BA1-47B3-AE41-00E47FFE26F5}"/>
              </a:ext>
            </a:extLst>
          </p:cNvPr>
          <p:cNvSpPr/>
          <p:nvPr/>
        </p:nvSpPr>
        <p:spPr>
          <a:xfrm>
            <a:off x="12307789" y="2044588"/>
            <a:ext cx="120971" cy="11748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FF7A141C-0FE3-61FE-8D69-5D89C4B93DE9}"/>
              </a:ext>
            </a:extLst>
          </p:cNvPr>
          <p:cNvSpPr/>
          <p:nvPr/>
        </p:nvSpPr>
        <p:spPr>
          <a:xfrm rot="2927219">
            <a:off x="11836253" y="1876923"/>
            <a:ext cx="120971" cy="11748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C85E2638-4568-9CD4-B5EE-ACD5BFB71621}"/>
              </a:ext>
            </a:extLst>
          </p:cNvPr>
          <p:cNvSpPr/>
          <p:nvPr/>
        </p:nvSpPr>
        <p:spPr>
          <a:xfrm rot="20319505">
            <a:off x="9431293" y="2336341"/>
            <a:ext cx="120971" cy="11748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06647FDD-6057-EA85-F3EB-3EAFF80947C6}"/>
              </a:ext>
            </a:extLst>
          </p:cNvPr>
          <p:cNvSpPr/>
          <p:nvPr/>
        </p:nvSpPr>
        <p:spPr>
          <a:xfrm rot="18938252">
            <a:off x="9615418" y="2229526"/>
            <a:ext cx="120971" cy="1174872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u="sng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F046E0A-B89E-2A4E-FC69-BB446C8BE468}"/>
              </a:ext>
            </a:extLst>
          </p:cNvPr>
          <p:cNvGrpSpPr/>
          <p:nvPr/>
        </p:nvGrpSpPr>
        <p:grpSpPr>
          <a:xfrm>
            <a:off x="-232285" y="48493"/>
            <a:ext cx="13562780" cy="6858000"/>
            <a:chOff x="1786664" y="0"/>
            <a:chExt cx="13562780" cy="6858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3F845C5-8C19-F739-C0AD-5295DBEA9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6664" y="0"/>
              <a:ext cx="8618671" cy="6858000"/>
            </a:xfrm>
            <a:prstGeom prst="rect">
              <a:avLst/>
            </a:prstGeom>
          </p:spPr>
        </p:pic>
        <p:sp>
          <p:nvSpPr>
            <p:cNvPr id="6" name="Arrow: Down 5">
              <a:extLst>
                <a:ext uri="{FF2B5EF4-FFF2-40B4-BE49-F238E27FC236}">
                  <a16:creationId xmlns:a16="http://schemas.microsoft.com/office/drawing/2014/main" id="{E234DD41-C8B3-2B30-2F0A-59461094FD82}"/>
                </a:ext>
              </a:extLst>
            </p:cNvPr>
            <p:cNvSpPr/>
            <p:nvPr/>
          </p:nvSpPr>
          <p:spPr>
            <a:xfrm>
              <a:off x="3688874" y="2522482"/>
              <a:ext cx="164218" cy="1254936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8" name="Arrow: Down 7">
              <a:extLst>
                <a:ext uri="{FF2B5EF4-FFF2-40B4-BE49-F238E27FC236}">
                  <a16:creationId xmlns:a16="http://schemas.microsoft.com/office/drawing/2014/main" id="{8B6CCF52-76E4-D71B-9FFF-01C5D76D8E35}"/>
                </a:ext>
              </a:extLst>
            </p:cNvPr>
            <p:cNvSpPr/>
            <p:nvPr/>
          </p:nvSpPr>
          <p:spPr>
            <a:xfrm rot="20930007">
              <a:off x="3908164" y="2408064"/>
              <a:ext cx="142140" cy="227855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9" name="Arrow: Down 8">
              <a:extLst>
                <a:ext uri="{FF2B5EF4-FFF2-40B4-BE49-F238E27FC236}">
                  <a16:creationId xmlns:a16="http://schemas.microsoft.com/office/drawing/2014/main" id="{07613AF3-BEB6-536D-1254-5F3FC20F3212}"/>
                </a:ext>
              </a:extLst>
            </p:cNvPr>
            <p:cNvSpPr/>
            <p:nvPr/>
          </p:nvSpPr>
          <p:spPr>
            <a:xfrm rot="19435595">
              <a:off x="4306217" y="2233529"/>
              <a:ext cx="309004" cy="2390939"/>
            </a:xfrm>
            <a:prstGeom prst="downArrow">
              <a:avLst>
                <a:gd name="adj1" fmla="val 27390"/>
                <a:gd name="adj2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BEF92D5-4B47-6D39-813E-78B8FECC1444}"/>
                </a:ext>
              </a:extLst>
            </p:cNvPr>
            <p:cNvSpPr txBox="1"/>
            <p:nvPr/>
          </p:nvSpPr>
          <p:spPr>
            <a:xfrm>
              <a:off x="2407357" y="1937200"/>
              <a:ext cx="2664447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Beam leakage on the</a:t>
              </a:r>
            </a:p>
            <a:p>
              <a:r>
                <a:rPr lang="en-GB" dirty="0"/>
                <a:t> edge of the beam shield</a:t>
              </a: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9D5F393D-4F5F-9AEE-4A3E-D14D07CB087E}"/>
                </a:ext>
              </a:extLst>
            </p:cNvPr>
            <p:cNvSpPr/>
            <p:nvPr/>
          </p:nvSpPr>
          <p:spPr>
            <a:xfrm rot="20930007">
              <a:off x="4060564" y="2560464"/>
              <a:ext cx="142140" cy="2278558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8DC6B04C-B037-9A9A-4A61-BBE40159A221}"/>
                </a:ext>
              </a:extLst>
            </p:cNvPr>
            <p:cNvSpPr/>
            <p:nvPr/>
          </p:nvSpPr>
          <p:spPr>
            <a:xfrm rot="2927219">
              <a:off x="6114832" y="1112650"/>
              <a:ext cx="120971" cy="1174872"/>
            </a:xfrm>
            <a:prstGeom prst="down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u="sng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D62DEE-9D1B-9DCD-16A0-9D651480AFD0}"/>
                </a:ext>
              </a:extLst>
            </p:cNvPr>
            <p:cNvSpPr txBox="1"/>
            <p:nvPr/>
          </p:nvSpPr>
          <p:spPr>
            <a:xfrm>
              <a:off x="6096000" y="1030288"/>
              <a:ext cx="124463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Noisy tube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5282300-2E1C-CE56-6374-9C3ED8D002BF}"/>
                </a:ext>
              </a:extLst>
            </p:cNvPr>
            <p:cNvSpPr txBox="1"/>
            <p:nvPr/>
          </p:nvSpPr>
          <p:spPr>
            <a:xfrm>
              <a:off x="14104808" y="1763294"/>
              <a:ext cx="1244636" cy="369332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Noisy ADC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9A1CF9D-C1F5-FADB-A1CE-14C198C68629}"/>
                </a:ext>
              </a:extLst>
            </p:cNvPr>
            <p:cNvSpPr txBox="1"/>
            <p:nvPr/>
          </p:nvSpPr>
          <p:spPr>
            <a:xfrm>
              <a:off x="10244250" y="1873499"/>
              <a:ext cx="2089098" cy="646331"/>
            </a:xfrm>
            <a:prstGeom prst="rect">
              <a:avLst/>
            </a:prstGeom>
            <a:solidFill>
              <a:schemeClr val="bg2"/>
            </a:solidFill>
          </p:spPr>
          <p:txBody>
            <a:bodyPr wrap="none" rtlCol="0">
              <a:spAutoFit/>
            </a:bodyPr>
            <a:lstStyle/>
            <a:p>
              <a:r>
                <a:rPr lang="en-GB" dirty="0"/>
                <a:t>Signal from second</a:t>
              </a:r>
            </a:p>
            <a:p>
              <a:r>
                <a:rPr lang="en-GB" dirty="0"/>
                <a:t>repetition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80984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</cp:revision>
  <dcterms:created xsi:type="dcterms:W3CDTF">2025-04-02T10:29:06Z</dcterms:created>
  <dcterms:modified xsi:type="dcterms:W3CDTF">2025-04-02T14:16:37Z</dcterms:modified>
</cp:coreProperties>
</file>