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2940" autoAdjust="0"/>
  </p:normalViewPr>
  <p:slideViewPr>
    <p:cSldViewPr snapToGrid="0">
      <p:cViewPr varScale="1">
        <p:scale>
          <a:sx n="79" d="100"/>
          <a:sy n="7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4C416-74DF-4DCA-A0E1-B9329151A05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6059-1540-4C87-910B-0FFFE9AA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6059-1540-4C87-910B-0FFFE9AA0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6059-1540-4C87-910B-0FFFE9AA0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6059-1540-4C87-910B-0FFFE9AA0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B3AC-1429-4791-9AFB-973B6FDBC3A5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E1C0-4D34-4385-84B5-C09B146BAD01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B119-E684-4333-8751-0E8F957098D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3C5-F4EF-4C24-BF67-8FA235AF6F83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6A87-0C41-4FC0-A145-24A06D00ED9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57C-5847-43A4-B7A0-87B18B2BC298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9DD-3438-43F5-A679-F31B7255EF2D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F5B8-3CE9-46D4-A5EC-5916ECCFDDF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A505-69B8-464F-8B21-142CE2011D2F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1E43-F2EB-42A5-B356-D682AE0A98C1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D1F-EBAF-4626-8361-BB78D7BC0ACF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C4B8-A288-46DB-8F87-C98A970CD25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1F-0C95-49B8-9B6B-4227B5F1074D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BB1-537A-4C93-8B63-4DE21F034DDC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7136-7036-4DA3-858F-9547A8FD6F9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44C-F716-4154-8822-DD407131CAA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DB3-8A41-4154-8EEA-25B2E7B79C3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84692-9237-4606-8E6A-8206C38BEF09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</a:t>
            </a:r>
            <a:r>
              <a:rPr lang="en-US" dirty="0" err="1" smtClean="0"/>
              <a:t>sondgerath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eTool</a:t>
            </a:r>
            <a:r>
              <a:rPr lang="en-US" dirty="0" smtClean="0"/>
              <a:t> in 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1" y="2133600"/>
            <a:ext cx="4239637" cy="2567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443" y="1414336"/>
            <a:ext cx="3542193" cy="44486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51298" y="1414336"/>
            <a:ext cx="3351530" cy="2670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5"/>
          <a:srcRect b="75798"/>
          <a:stretch/>
        </p:blipFill>
        <p:spPr bwMode="auto">
          <a:xfrm>
            <a:off x="624982" y="1353312"/>
            <a:ext cx="4239637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871" y="4833639"/>
            <a:ext cx="905747" cy="18165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011120" y="4991400"/>
            <a:ext cx="801248" cy="1501053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11120" y="4991399"/>
            <a:ext cx="801248" cy="1501053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00" y="1471434"/>
            <a:ext cx="6114286" cy="30285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144256" y="1661624"/>
            <a:ext cx="1207008" cy="108508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1" y="1471434"/>
            <a:ext cx="644090" cy="644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53" y="5034283"/>
            <a:ext cx="488693" cy="488693"/>
          </a:xfrm>
          <a:prstGeom prst="rect">
            <a:avLst/>
          </a:prstGeom>
        </p:spPr>
      </p:pic>
      <p:pic>
        <p:nvPicPr>
          <p:cNvPr id="16" name="Picture 4" descr="Image result for cru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" y="4833639"/>
            <a:ext cx="3199459" cy="18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basics</a:t>
            </a:r>
          </a:p>
          <a:p>
            <a:r>
              <a:rPr lang="en-US" dirty="0" smtClean="0"/>
              <a:t>Mobile application basics</a:t>
            </a:r>
          </a:p>
          <a:p>
            <a:r>
              <a:rPr lang="en-US" dirty="0" smtClean="0"/>
              <a:t>Discuss the </a:t>
            </a:r>
            <a:r>
              <a:rPr lang="en-US" dirty="0" err="1" smtClean="0"/>
              <a:t>eTool</a:t>
            </a:r>
            <a:r>
              <a:rPr lang="en-US" dirty="0" smtClean="0"/>
              <a:t> in the context of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6179" y="3516675"/>
            <a:ext cx="3681984" cy="2143125"/>
          </a:xfrm>
          <a:prstGeom prst="rect">
            <a:avLst/>
          </a:prstGeom>
        </p:spPr>
      </p:pic>
      <p:pic>
        <p:nvPicPr>
          <p:cNvPr id="1026" name="Picture 2" descr="Image result for web glob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77" y="351667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r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06" y="3516675"/>
            <a:ext cx="363904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7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2133600"/>
            <a:ext cx="3962466" cy="245059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76171" y="142907"/>
            <a:ext cx="426466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706614" y="3526949"/>
            <a:ext cx="426466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9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6019" y="1585024"/>
            <a:ext cx="1207453" cy="204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28852" y="4034155"/>
            <a:ext cx="2809240" cy="18376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b="75798"/>
          <a:stretch/>
        </p:blipFill>
        <p:spPr bwMode="auto">
          <a:xfrm>
            <a:off x="5144706" y="2480342"/>
            <a:ext cx="463359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5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6019" y="1585024"/>
            <a:ext cx="1207453" cy="204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28852" y="4034155"/>
            <a:ext cx="2809240" cy="18376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b="75798"/>
          <a:stretch/>
        </p:blipFill>
        <p:spPr bwMode="auto">
          <a:xfrm>
            <a:off x="5144706" y="2480342"/>
            <a:ext cx="463359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657088" y="2499360"/>
            <a:ext cx="3925824" cy="621792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57088" y="2395760"/>
            <a:ext cx="3925824" cy="621792"/>
          </a:xfrm>
          <a:prstGeom prst="straightConnector1">
            <a:avLst/>
          </a:prstGeom>
          <a:ln w="508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mobile g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303077"/>
            <a:ext cx="2231136" cy="1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Offline Capable Mobile Applications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1" y="2146362"/>
            <a:ext cx="6114286" cy="302857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49185" y="2146362"/>
            <a:ext cx="3681984" cy="22555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40" y="2146362"/>
            <a:ext cx="905747" cy="1816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Offline Capable Mobile Applications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4" descr="Image result for mobile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62" y="2146362"/>
            <a:ext cx="2231136" cy="1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5" y="2146362"/>
            <a:ext cx="6114286" cy="302857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40" y="2146362"/>
            <a:ext cx="905747" cy="1816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4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Offline Capable Mobile Applications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83020" y="2134170"/>
            <a:ext cx="905747" cy="1816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985761" y="2134170"/>
            <a:ext cx="3681984" cy="2255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5136" y="1624377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of Internet Service?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21" y="2134170"/>
            <a:ext cx="6114286" cy="30285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56960" y="2372167"/>
            <a:ext cx="1207008" cy="108508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59</Words>
  <Application>Microsoft Office PowerPoint</Application>
  <PresentationFormat>Widescreen</PresentationFormat>
  <Paragraphs>27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Application Summary</vt:lpstr>
      <vt:lpstr>Outline</vt:lpstr>
      <vt:lpstr>Web Applications</vt:lpstr>
      <vt:lpstr>Layout Basics</vt:lpstr>
      <vt:lpstr>Mobile Applications</vt:lpstr>
      <vt:lpstr>Mobile Applications</vt:lpstr>
      <vt:lpstr>Offline Capable Mobile Applications</vt:lpstr>
      <vt:lpstr>Offline Capable Mobile Applications</vt:lpstr>
      <vt:lpstr>Offline Capable Mobile Applications</vt:lpstr>
      <vt:lpstr>eTool in Context</vt:lpstr>
    </vt:vector>
  </TitlesOfParts>
  <Company>LifePoint Administrator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Summary</dc:title>
  <dc:creator>Sondgerath Travis</dc:creator>
  <cp:lastModifiedBy>Sondgerath Travis</cp:lastModifiedBy>
  <cp:revision>11</cp:revision>
  <dcterms:created xsi:type="dcterms:W3CDTF">2019-04-22T17:25:21Z</dcterms:created>
  <dcterms:modified xsi:type="dcterms:W3CDTF">2019-04-22T18:50:51Z</dcterms:modified>
</cp:coreProperties>
</file>