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9" r:id="rId15"/>
    <p:sldId id="267" r:id="rId16"/>
    <p:sldId id="273" r:id="rId17"/>
    <p:sldId id="274" r:id="rId18"/>
    <p:sldId id="275" r:id="rId19"/>
    <p:sldId id="276" r:id="rId20"/>
    <p:sldId id="277" r:id="rId21"/>
    <p:sldId id="270" r:id="rId22"/>
    <p:sldId id="27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671" autoAdjust="0"/>
  </p:normalViewPr>
  <p:slideViewPr>
    <p:cSldViewPr>
      <p:cViewPr varScale="1">
        <p:scale>
          <a:sx n="70" d="100"/>
          <a:sy n="70" d="100"/>
        </p:scale>
        <p:origin x="-51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F8ADE-E369-46BB-8A9A-AC386C51D458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2058-AADE-4A61-AB1A-F125712A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86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F8ADE-E369-46BB-8A9A-AC386C51D458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2058-AADE-4A61-AB1A-F125712A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2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F8ADE-E369-46BB-8A9A-AC386C51D458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2058-AADE-4A61-AB1A-F125712A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2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F8ADE-E369-46BB-8A9A-AC386C51D458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2058-AADE-4A61-AB1A-F125712A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87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F8ADE-E369-46BB-8A9A-AC386C51D458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2058-AADE-4A61-AB1A-F125712A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8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F8ADE-E369-46BB-8A9A-AC386C51D458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2058-AADE-4A61-AB1A-F125712A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F8ADE-E369-46BB-8A9A-AC386C51D458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2058-AADE-4A61-AB1A-F125712A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48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F8ADE-E369-46BB-8A9A-AC386C51D458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2058-AADE-4A61-AB1A-F125712A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69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F8ADE-E369-46BB-8A9A-AC386C51D458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2058-AADE-4A61-AB1A-F125712A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34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F8ADE-E369-46BB-8A9A-AC386C51D458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2058-AADE-4A61-AB1A-F125712A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35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F8ADE-E369-46BB-8A9A-AC386C51D458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2058-AADE-4A61-AB1A-F125712A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44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F8ADE-E369-46BB-8A9A-AC386C51D458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F2058-AADE-4A61-AB1A-F125712A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70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1"/>
            <a:ext cx="7772400" cy="1676399"/>
          </a:xfrm>
        </p:spPr>
        <p:txBody>
          <a:bodyPr/>
          <a:lstStyle/>
          <a:p>
            <a:r>
              <a:rPr lang="en-US" dirty="0" smtClean="0"/>
              <a:t>Automobile Maintenance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2438400"/>
            <a:ext cx="4343400" cy="3200400"/>
          </a:xfrm>
        </p:spPr>
        <p:txBody>
          <a:bodyPr/>
          <a:lstStyle/>
          <a:p>
            <a:r>
              <a:rPr lang="en-US" b="1" dirty="0" smtClean="0"/>
              <a:t>By Team 2</a:t>
            </a:r>
          </a:p>
          <a:p>
            <a:r>
              <a:rPr lang="en-US" dirty="0" smtClean="0"/>
              <a:t>Aliza </a:t>
            </a:r>
            <a:r>
              <a:rPr lang="en-US" dirty="0" err="1" smtClean="0"/>
              <a:t>Levinger</a:t>
            </a:r>
            <a:endParaRPr lang="en-US" dirty="0" smtClean="0"/>
          </a:p>
          <a:p>
            <a:r>
              <a:rPr lang="en-US" dirty="0" err="1" smtClean="0"/>
              <a:t>Tianyu</a:t>
            </a:r>
            <a:r>
              <a:rPr lang="en-US" dirty="0" smtClean="0"/>
              <a:t> Li</a:t>
            </a:r>
          </a:p>
          <a:p>
            <a:r>
              <a:rPr lang="en-US" dirty="0" smtClean="0"/>
              <a:t>Brenden O’Reilly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25" y="3094765"/>
            <a:ext cx="1885950" cy="1028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400" y="3193480"/>
            <a:ext cx="13716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026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Demographic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800"/>
          </a:xfrm>
        </p:spPr>
        <p:txBody>
          <a:bodyPr/>
          <a:lstStyle/>
          <a:p>
            <a:r>
              <a:rPr lang="en-US" dirty="0" smtClean="0"/>
              <a:t>Huge Demographic</a:t>
            </a:r>
          </a:p>
          <a:p>
            <a:r>
              <a:rPr lang="en-US" dirty="0" smtClean="0"/>
              <a:t>Basically anyone that wished to keep their automobile in good working order, and wishes to save money on repair bills.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705" y="3684226"/>
            <a:ext cx="4298741" cy="321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903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User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14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Mike </a:t>
            </a:r>
            <a:r>
              <a:rPr lang="en-US" dirty="0"/>
              <a:t>is a hypothetical car owner.  He is proud of this 2010 Chevy </a:t>
            </a:r>
            <a:r>
              <a:rPr lang="en-US" dirty="0" err="1"/>
              <a:t>Comaro</a:t>
            </a:r>
            <a:r>
              <a:rPr lang="en-US" dirty="0"/>
              <a:t> and wants to keep it in perfect running order.  He would also like to save as much as possible on his auto repair bills.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962" y="4527958"/>
            <a:ext cx="21240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720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Competitors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429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aCar</a:t>
            </a:r>
            <a:endParaRPr lang="en-US" dirty="0" smtClean="0"/>
          </a:p>
          <a:p>
            <a:pPr lvl="0"/>
            <a:r>
              <a:rPr lang="en-US" dirty="0"/>
              <a:t>Car Maintenance Reminder Lite</a:t>
            </a:r>
          </a:p>
          <a:p>
            <a:pPr lvl="0"/>
            <a:r>
              <a:rPr lang="en-US" dirty="0" err="1"/>
              <a:t>CarPros</a:t>
            </a:r>
            <a:r>
              <a:rPr lang="en-US" dirty="0"/>
              <a:t> – Car Management</a:t>
            </a:r>
          </a:p>
          <a:p>
            <a:pPr lvl="0"/>
            <a:r>
              <a:rPr lang="en-US" dirty="0" err="1"/>
              <a:t>Carango</a:t>
            </a:r>
            <a:r>
              <a:rPr lang="en-US" dirty="0"/>
              <a:t> – Car Management</a:t>
            </a:r>
          </a:p>
          <a:p>
            <a:pPr lvl="0"/>
            <a:r>
              <a:rPr lang="en-US" dirty="0" err="1"/>
              <a:t>Vehi</a:t>
            </a:r>
            <a:r>
              <a:rPr lang="en-US" dirty="0"/>
              <a:t> Car – Car Maintenance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416" y="1515233"/>
            <a:ext cx="2438400" cy="122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54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Our App is Better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67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 are several apps in the Pay Store that provide similar features.  Automobile Maintenance App will provide many of the features of these competitor apps with a better user interface.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4640272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44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199"/>
            <a:ext cx="6096000" cy="3124201"/>
          </a:xfrm>
        </p:spPr>
        <p:txBody>
          <a:bodyPr>
            <a:normAutofit/>
          </a:bodyPr>
          <a:lstStyle/>
          <a:p>
            <a:r>
              <a:rPr lang="en-US" dirty="0" smtClean="0"/>
              <a:t>Android Studio</a:t>
            </a:r>
          </a:p>
          <a:p>
            <a:r>
              <a:rPr lang="en-US" dirty="0" smtClean="0"/>
              <a:t>Android SDK</a:t>
            </a:r>
          </a:p>
          <a:p>
            <a:r>
              <a:rPr lang="en-US" dirty="0" err="1" smtClean="0"/>
              <a:t>ListViews</a:t>
            </a:r>
            <a:endParaRPr lang="en-US" dirty="0" smtClean="0"/>
          </a:p>
          <a:p>
            <a:r>
              <a:rPr lang="en-US" dirty="0" smtClean="0"/>
              <a:t>Default Android Phone </a:t>
            </a:r>
            <a:r>
              <a:rPr lang="en-US" dirty="0" smtClean="0"/>
              <a:t>Dialer</a:t>
            </a:r>
          </a:p>
          <a:p>
            <a:r>
              <a:rPr lang="en-US" dirty="0" err="1" smtClean="0"/>
              <a:t>AsyncTask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2438400"/>
            <a:ext cx="12573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067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Register </a:t>
            </a:r>
            <a:r>
              <a:rPr lang="en-US" dirty="0" smtClean="0"/>
              <a:t>your </a:t>
            </a:r>
            <a:r>
              <a:rPr lang="en-US" dirty="0"/>
              <a:t>vehicle information, as well as its image</a:t>
            </a:r>
            <a:r>
              <a:rPr lang="en-US" dirty="0" smtClean="0"/>
              <a:t>.</a:t>
            </a:r>
          </a:p>
          <a:p>
            <a:r>
              <a:rPr lang="en-US" dirty="0"/>
              <a:t>Track </a:t>
            </a:r>
            <a:r>
              <a:rPr lang="en-US" dirty="0" smtClean="0"/>
              <a:t>vehicle </a:t>
            </a:r>
            <a:r>
              <a:rPr lang="en-US" dirty="0"/>
              <a:t>maintenance</a:t>
            </a:r>
            <a:r>
              <a:rPr lang="en-US" dirty="0" smtClean="0"/>
              <a:t>.</a:t>
            </a:r>
          </a:p>
          <a:p>
            <a:r>
              <a:rPr lang="en-US" dirty="0"/>
              <a:t>Setup reminders for upcoming suggested service appointments.</a:t>
            </a:r>
          </a:p>
          <a:p>
            <a:r>
              <a:rPr lang="en-US" dirty="0" smtClean="0"/>
              <a:t>Quick </a:t>
            </a:r>
            <a:r>
              <a:rPr lang="en-US" dirty="0"/>
              <a:t>dialing feature to his mechanic, in case of emergencies.</a:t>
            </a:r>
          </a:p>
          <a:p>
            <a:pPr marL="0" lv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944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Main Activity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143" y="1373556"/>
            <a:ext cx="2691712" cy="468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771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Your Automobile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989" y="1524000"/>
            <a:ext cx="2720021" cy="468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916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Reminders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594" y="1411895"/>
            <a:ext cx="2634810" cy="468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411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Maintenance Log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061" y="1488095"/>
            <a:ext cx="2583878" cy="468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16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Team 2 would like to create an Android mobile app to help people keep their automobiles in good working order.  We would like to call this app the Automobile Maintenance App.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link for our Wiki is:</a:t>
            </a:r>
          </a:p>
          <a:p>
            <a:pPr marL="0" indent="0">
              <a:buNone/>
            </a:pPr>
            <a:r>
              <a:rPr lang="en-US" sz="2400" dirty="0"/>
              <a:t>https://github.com/paceuniversity/cs6392015team2/wiki</a:t>
            </a:r>
          </a:p>
        </p:txBody>
      </p:sp>
    </p:spTree>
    <p:extLst>
      <p:ext uri="{BB962C8B-B14F-4D97-AF65-F5344CB8AC3E}">
        <p14:creationId xmlns:p14="http://schemas.microsoft.com/office/powerpoint/2010/main" val="2637896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Quick Dial Feature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594" y="1371600"/>
            <a:ext cx="2634810" cy="468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31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of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 have created a working prototype of our app with development scheduled to begin soon.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940" y="2971800"/>
            <a:ext cx="33051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609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43400"/>
            <a:ext cx="8229600" cy="1981200"/>
          </a:xfrm>
        </p:spPr>
        <p:txBody>
          <a:bodyPr>
            <a:normAutofit/>
          </a:bodyPr>
          <a:lstStyle/>
          <a:p>
            <a:r>
              <a:rPr lang="en-US" dirty="0" smtClean="0"/>
              <a:t>Working within a team</a:t>
            </a:r>
          </a:p>
          <a:p>
            <a:r>
              <a:rPr lang="en-US" dirty="0" smtClean="0"/>
              <a:t>Short time frame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752600"/>
            <a:ext cx="28575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735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71800"/>
          </a:xfrm>
        </p:spPr>
        <p:txBody>
          <a:bodyPr/>
          <a:lstStyle/>
          <a:p>
            <a:r>
              <a:rPr lang="en-US" dirty="0" smtClean="0"/>
              <a:t>Too many people don’t regularly have their cars serviced.</a:t>
            </a:r>
          </a:p>
          <a:p>
            <a:r>
              <a:rPr lang="en-US" dirty="0" smtClean="0"/>
              <a:t>They spend too much on repairs.</a:t>
            </a:r>
          </a:p>
          <a:p>
            <a:r>
              <a:rPr lang="en-US" dirty="0" smtClean="0"/>
              <a:t>They don’t keep accurate records of their car’s service records.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950" y="4772982"/>
            <a:ext cx="156210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87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 Americans Love Their Automobiles?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6800"/>
          </a:xfrm>
        </p:spPr>
        <p:txBody>
          <a:bodyPr/>
          <a:lstStyle/>
          <a:p>
            <a:r>
              <a:rPr lang="en-US" dirty="0" smtClean="0"/>
              <a:t>Let’s find out.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133600"/>
            <a:ext cx="4953000" cy="373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73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Passenger Vehicles in the U.S.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799"/>
          </a:xfrm>
        </p:spPr>
        <p:txBody>
          <a:bodyPr/>
          <a:lstStyle/>
          <a:p>
            <a:r>
              <a:rPr lang="en-US" sz="2400" dirty="0" smtClean="0"/>
              <a:t>More </a:t>
            </a:r>
            <a:r>
              <a:rPr lang="en-US" sz="2400" dirty="0"/>
              <a:t>passenger vehicle than any other </a:t>
            </a:r>
            <a:r>
              <a:rPr lang="en-US" sz="2400" dirty="0" smtClean="0"/>
              <a:t>country.</a:t>
            </a:r>
          </a:p>
          <a:p>
            <a:r>
              <a:rPr lang="en-US" sz="2400" dirty="0" smtClean="0"/>
              <a:t>354 million passenger vehicle.</a:t>
            </a:r>
          </a:p>
          <a:p>
            <a:r>
              <a:rPr lang="en-US" sz="2400" dirty="0" smtClean="0"/>
              <a:t>More </a:t>
            </a:r>
            <a:r>
              <a:rPr lang="en-US" sz="2400" dirty="0"/>
              <a:t>than one automobile for each person able to drive</a:t>
            </a:r>
            <a:endParaRPr lang="en-US" sz="2400" dirty="0" smtClean="0"/>
          </a:p>
          <a:p>
            <a:r>
              <a:rPr lang="en-US" sz="2400" dirty="0" smtClean="0"/>
              <a:t>Growing </a:t>
            </a:r>
            <a:r>
              <a:rPr lang="en-US" sz="2400" dirty="0"/>
              <a:t>steadily since </a:t>
            </a:r>
            <a:r>
              <a:rPr lang="en-US" sz="2400" dirty="0" smtClean="0"/>
              <a:t>1960.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3733800"/>
            <a:ext cx="28956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399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Cars Sold Each Year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24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12.8 million new cars sold in the U.S. in 2011, with an average price of $30,300.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35" y="3991010"/>
            <a:ext cx="1524000" cy="1009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417" y="4085832"/>
            <a:ext cx="1533525" cy="1152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727" y="5516790"/>
            <a:ext cx="1076325" cy="895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942" y="5438422"/>
            <a:ext cx="1704975" cy="8858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700" y="5427600"/>
            <a:ext cx="990600" cy="990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637" y="4015687"/>
            <a:ext cx="12287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351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U.S. Automotive Aftermarket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/>
          <a:lstStyle/>
          <a:p>
            <a:r>
              <a:rPr lang="en-US" dirty="0" smtClean="0"/>
              <a:t>Estimated to be worth 318 billion.</a:t>
            </a:r>
          </a:p>
          <a:p>
            <a:r>
              <a:rPr lang="en-US" dirty="0" smtClean="0"/>
              <a:t>Contributes 2.3 % of GDP</a:t>
            </a:r>
          </a:p>
          <a:p>
            <a:r>
              <a:rPr lang="en-US" dirty="0" smtClean="0"/>
              <a:t>Employs 4.2 million people.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657600"/>
            <a:ext cx="4214812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80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Repair Shops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429000"/>
            <a:ext cx="8229600" cy="2667000"/>
          </a:xfrm>
        </p:spPr>
        <p:txBody>
          <a:bodyPr/>
          <a:lstStyle/>
          <a:p>
            <a:r>
              <a:rPr lang="en-US" dirty="0" smtClean="0"/>
              <a:t>Almost </a:t>
            </a:r>
            <a:r>
              <a:rPr lang="en-US" dirty="0"/>
              <a:t>160,000 automobile repair shops employing 650,000 people, according to Auto Shop </a:t>
            </a:r>
            <a:r>
              <a:rPr lang="en-US" dirty="0" smtClean="0"/>
              <a:t>Online.</a:t>
            </a:r>
          </a:p>
          <a:p>
            <a:r>
              <a:rPr lang="en-US" dirty="0" smtClean="0"/>
              <a:t>Average </a:t>
            </a:r>
            <a:r>
              <a:rPr lang="en-US" dirty="0"/>
              <a:t>auto repair bill on the rise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425" y="2017719"/>
            <a:ext cx="15811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01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Cars Are Expensive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59" y="1450811"/>
            <a:ext cx="5601482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459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1580</TotalTime>
  <Words>420</Words>
  <Application>Microsoft Office PowerPoint</Application>
  <PresentationFormat>On-screen Show (4:3)</PresentationFormat>
  <Paragraphs>65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Automobile Maintenance App</vt:lpstr>
      <vt:lpstr>Pitch</vt:lpstr>
      <vt:lpstr>The Problem</vt:lpstr>
      <vt:lpstr>Do Americans Love Their Automobiles?</vt:lpstr>
      <vt:lpstr>Passenger Vehicles in the U.S. </vt:lpstr>
      <vt:lpstr>New Cars Sold Each Year</vt:lpstr>
      <vt:lpstr>U.S. Automotive Aftermarket</vt:lpstr>
      <vt:lpstr>Auto Repair Shops</vt:lpstr>
      <vt:lpstr>But Cars Are Expensive</vt:lpstr>
      <vt:lpstr>App Demographic</vt:lpstr>
      <vt:lpstr>Typical User </vt:lpstr>
      <vt:lpstr>Competitors</vt:lpstr>
      <vt:lpstr>How Our App is Better</vt:lpstr>
      <vt:lpstr>Technology</vt:lpstr>
      <vt:lpstr>Features</vt:lpstr>
      <vt:lpstr>The Main Activity</vt:lpstr>
      <vt:lpstr>Setting Up Your Automobile</vt:lpstr>
      <vt:lpstr>Adding Reminders</vt:lpstr>
      <vt:lpstr>The Maintenance Log</vt:lpstr>
      <vt:lpstr>The Quick Dial Feature</vt:lpstr>
      <vt:lpstr>Status of App</vt:lpstr>
      <vt:lpstr>Challenges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Automobile Maintenance App</dc:title>
  <dc:creator>Brenden</dc:creator>
  <cp:lastModifiedBy>Brenden</cp:lastModifiedBy>
  <cp:revision>31</cp:revision>
  <dcterms:created xsi:type="dcterms:W3CDTF">2015-06-25T11:55:26Z</dcterms:created>
  <dcterms:modified xsi:type="dcterms:W3CDTF">2015-07-02T09:57:34Z</dcterms:modified>
</cp:coreProperties>
</file>