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8ADE-E369-46BB-8A9A-AC386C51D458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/>
          <a:lstStyle/>
          <a:p>
            <a:r>
              <a:rPr lang="en-US" dirty="0" smtClean="0"/>
              <a:t>Automobile Maintenance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438400"/>
            <a:ext cx="4343400" cy="3200400"/>
          </a:xfrm>
        </p:spPr>
        <p:txBody>
          <a:bodyPr/>
          <a:lstStyle/>
          <a:p>
            <a:r>
              <a:rPr lang="en-US" b="1" dirty="0" smtClean="0"/>
              <a:t>By Team 2</a:t>
            </a:r>
          </a:p>
          <a:p>
            <a:r>
              <a:rPr lang="en-US" dirty="0" smtClean="0"/>
              <a:t>Aliza </a:t>
            </a:r>
            <a:r>
              <a:rPr lang="en-US" dirty="0" err="1" smtClean="0"/>
              <a:t>Levinger</a:t>
            </a:r>
            <a:endParaRPr lang="en-US" dirty="0" smtClean="0"/>
          </a:p>
          <a:p>
            <a:r>
              <a:rPr lang="en-US" dirty="0" err="1" smtClean="0"/>
              <a:t>Tianyu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Brenden O’Reilly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5" y="3094765"/>
            <a:ext cx="188595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00" y="319348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Huge Demographic</a:t>
            </a:r>
          </a:p>
          <a:p>
            <a:r>
              <a:rPr lang="en-US" dirty="0" smtClean="0"/>
              <a:t>Basically anyone that wished to keep their automobile in good working order, and wishes to save money on repair bills.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05" y="3684226"/>
            <a:ext cx="4298741" cy="32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Mike </a:t>
            </a:r>
            <a:r>
              <a:rPr lang="en-US" dirty="0"/>
              <a:t>is a hypothetical car owner.  He is proud of this 2010 Chevy </a:t>
            </a:r>
            <a:r>
              <a:rPr lang="en-US" dirty="0" err="1"/>
              <a:t>Comaro</a:t>
            </a:r>
            <a:r>
              <a:rPr lang="en-US" dirty="0"/>
              <a:t> and wants to keep it in perfect running order.  He would also like to save as much as possible on his auto repair bills.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4527958"/>
            <a:ext cx="2124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aCar</a:t>
            </a:r>
            <a:endParaRPr lang="en-US" dirty="0" smtClean="0"/>
          </a:p>
          <a:p>
            <a:pPr lvl="0"/>
            <a:r>
              <a:rPr lang="en-US" dirty="0"/>
              <a:t>Car Maintenance Reminder Lite</a:t>
            </a:r>
          </a:p>
          <a:p>
            <a:pPr lvl="0"/>
            <a:r>
              <a:rPr lang="en-US" dirty="0" err="1"/>
              <a:t>CarPros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Carango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Vehi</a:t>
            </a:r>
            <a:r>
              <a:rPr lang="en-US" dirty="0"/>
              <a:t> Car – Car Maintenance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16" y="1515233"/>
            <a:ext cx="2438400" cy="1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5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App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apps in the Pay Store that provide similar features.  Automobile Maintenance App will provide many of the features of these competitor apps with a better user interface.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02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199"/>
            <a:ext cx="8229600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err="1" smtClean="0"/>
              <a:t>ListViews</a:t>
            </a:r>
            <a:endParaRPr lang="en-US" dirty="0" smtClean="0"/>
          </a:p>
          <a:p>
            <a:r>
              <a:rPr lang="en-US" dirty="0" smtClean="0"/>
              <a:t>Default Android Phone Dialer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295400"/>
            <a:ext cx="12573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Register </a:t>
            </a:r>
            <a:r>
              <a:rPr lang="en-US" dirty="0" smtClean="0"/>
              <a:t>your </a:t>
            </a:r>
            <a:r>
              <a:rPr lang="en-US" dirty="0"/>
              <a:t>vehicle information, as well as its image</a:t>
            </a:r>
            <a:r>
              <a:rPr lang="en-US" dirty="0" smtClean="0"/>
              <a:t>.</a:t>
            </a:r>
          </a:p>
          <a:p>
            <a:r>
              <a:rPr lang="en-US" dirty="0"/>
              <a:t>Track </a:t>
            </a:r>
            <a:r>
              <a:rPr lang="en-US" dirty="0" smtClean="0"/>
              <a:t>vehicle </a:t>
            </a:r>
            <a:r>
              <a:rPr lang="en-US" dirty="0"/>
              <a:t>maintenance</a:t>
            </a:r>
            <a:r>
              <a:rPr lang="en-US" dirty="0" smtClean="0"/>
              <a:t>.</a:t>
            </a:r>
          </a:p>
          <a:p>
            <a:r>
              <a:rPr lang="en-US" dirty="0"/>
              <a:t>Setup reminders for upcoming suggested service appointments.</a:t>
            </a:r>
          </a:p>
          <a:p>
            <a:r>
              <a:rPr lang="en-US" dirty="0" smtClean="0"/>
              <a:t>Quick </a:t>
            </a:r>
            <a:r>
              <a:rPr lang="en-US" dirty="0"/>
              <a:t>dialing feature to his mechanic, in case of emergencies.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created a working prototype of our app with development scheduled to begin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971800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within a team</a:t>
            </a:r>
          </a:p>
          <a:p>
            <a:r>
              <a:rPr lang="en-US" dirty="0" smtClean="0"/>
              <a:t>Short time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52600"/>
            <a:ext cx="2857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3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2 would like to create an Android mobile app to help people keep their automobiles in good working order.  We would like to call this app the Automobile Maintenance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link for our Wiki is:</a:t>
            </a:r>
          </a:p>
          <a:p>
            <a:pPr marL="0" indent="0">
              <a:buNone/>
            </a:pPr>
            <a:r>
              <a:rPr lang="en-US" sz="2400" dirty="0"/>
              <a:t>https://github.com/paceuniversity/cs6392015team2/wiki</a:t>
            </a:r>
          </a:p>
        </p:txBody>
      </p:sp>
    </p:spTree>
    <p:extLst>
      <p:ext uri="{BB962C8B-B14F-4D97-AF65-F5344CB8AC3E}">
        <p14:creationId xmlns:p14="http://schemas.microsoft.com/office/powerpoint/2010/main" val="26378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/>
              <a:t>Too many people don’t regularly have their cars serviced.</a:t>
            </a:r>
          </a:p>
          <a:p>
            <a:r>
              <a:rPr lang="en-US" dirty="0" smtClean="0"/>
              <a:t>They spend too much on repairs.</a:t>
            </a:r>
          </a:p>
          <a:p>
            <a:r>
              <a:rPr lang="en-US" dirty="0" smtClean="0"/>
              <a:t>They don’t keep accurate records of their car’s service records.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4772982"/>
            <a:ext cx="1562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Americans Love Their Automobiles?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Let’s find out.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9530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Vehicles in the U.S.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/>
          <a:lstStyle/>
          <a:p>
            <a:r>
              <a:rPr lang="en-US" sz="2400" dirty="0" smtClean="0"/>
              <a:t>More </a:t>
            </a:r>
            <a:r>
              <a:rPr lang="en-US" sz="2400" dirty="0"/>
              <a:t>passenger vehicle than any other </a:t>
            </a:r>
            <a:r>
              <a:rPr lang="en-US" sz="2400" dirty="0" smtClean="0"/>
              <a:t>country.</a:t>
            </a:r>
          </a:p>
          <a:p>
            <a:r>
              <a:rPr lang="en-US" sz="2400" dirty="0" smtClean="0"/>
              <a:t>354 million passenger vehicle.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than one automobile for each person able to drive</a:t>
            </a:r>
            <a:endParaRPr lang="en-US" sz="2400" dirty="0" smtClean="0"/>
          </a:p>
          <a:p>
            <a:r>
              <a:rPr lang="en-US" sz="2400" dirty="0" smtClean="0"/>
              <a:t>Growing </a:t>
            </a:r>
            <a:r>
              <a:rPr lang="en-US" sz="2400" dirty="0"/>
              <a:t>steadily since </a:t>
            </a:r>
            <a:r>
              <a:rPr lang="en-US" sz="2400" dirty="0" smtClean="0"/>
              <a:t>1960.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33800"/>
            <a:ext cx="2895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Cars Sold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12.8 million new cars sold in the U.S. in 2011, with an average price of $30,300.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35" y="3991010"/>
            <a:ext cx="152400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17" y="4085832"/>
            <a:ext cx="1533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27" y="5516790"/>
            <a:ext cx="10763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2" y="5438422"/>
            <a:ext cx="17049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5427600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4015687"/>
            <a:ext cx="122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Automotive Aftermarket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Estimated to be worth 318 billion.</a:t>
            </a:r>
          </a:p>
          <a:p>
            <a:r>
              <a:rPr lang="en-US" dirty="0" smtClean="0"/>
              <a:t>Contributes 2.3 % of GDP</a:t>
            </a:r>
          </a:p>
          <a:p>
            <a:r>
              <a:rPr lang="en-US" dirty="0" smtClean="0"/>
              <a:t>Employs 4.2 million people.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42148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Repair 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2667000"/>
          </a:xfrm>
        </p:spPr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160,000 automobile repair shops employing 650,000 people, according to Auto Shop </a:t>
            </a:r>
            <a:r>
              <a:rPr lang="en-US" dirty="0" smtClean="0"/>
              <a:t>Online.</a:t>
            </a:r>
          </a:p>
          <a:p>
            <a:r>
              <a:rPr lang="en-US" dirty="0" smtClean="0"/>
              <a:t>Average </a:t>
            </a:r>
            <a:r>
              <a:rPr lang="en-US" dirty="0"/>
              <a:t>auto repair bill on the rise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017719"/>
            <a:ext cx="158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Cars Are Expensive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450811"/>
            <a:ext cx="560148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403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Automobile Maintenance App</vt:lpstr>
      <vt:lpstr>Pitch</vt:lpstr>
      <vt:lpstr>The Problem</vt:lpstr>
      <vt:lpstr>Do Americans Love Their Automobiles?</vt:lpstr>
      <vt:lpstr>Passenger Vehicles in the U.S. </vt:lpstr>
      <vt:lpstr>New Cars Sold Each Year</vt:lpstr>
      <vt:lpstr>U.S. Automotive Aftermarket</vt:lpstr>
      <vt:lpstr>Auto Repair Shops</vt:lpstr>
      <vt:lpstr>But Cars Are Expensive</vt:lpstr>
      <vt:lpstr>App Demographic</vt:lpstr>
      <vt:lpstr>Typical User </vt:lpstr>
      <vt:lpstr>Competitors</vt:lpstr>
      <vt:lpstr>How Our App is Better</vt:lpstr>
      <vt:lpstr>Technology</vt:lpstr>
      <vt:lpstr>Features</vt:lpstr>
      <vt:lpstr>Status of App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Maintenance App</dc:title>
  <dc:creator>Brenden</dc:creator>
  <cp:lastModifiedBy>Brenden</cp:lastModifiedBy>
  <cp:revision>25</cp:revision>
  <dcterms:created xsi:type="dcterms:W3CDTF">2015-06-25T11:55:26Z</dcterms:created>
  <dcterms:modified xsi:type="dcterms:W3CDTF">2015-07-01T10:20:22Z</dcterms:modified>
</cp:coreProperties>
</file>