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  <p:sldId id="270" r:id="rId7"/>
    <p:sldId id="267" r:id="rId8"/>
    <p:sldId id="268" r:id="rId9"/>
    <p:sldId id="269" r:id="rId10"/>
    <p:sldId id="263" r:id="rId11"/>
    <p:sldId id="264" r:id="rId12"/>
    <p:sldId id="265" r:id="rId13"/>
    <p:sldId id="258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ceuniversity/CS6392015team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050" y="3337560"/>
            <a:ext cx="8347164" cy="2301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-JAI PIDUGU</a:t>
            </a:r>
            <a:br>
              <a:rPr lang="en-US" sz="3200" dirty="0" smtClean="0"/>
            </a:br>
            <a:r>
              <a:rPr lang="en-US" sz="3200" dirty="0" smtClean="0"/>
              <a:t>-KRINA PATEL</a:t>
            </a:r>
            <a:br>
              <a:rPr lang="en-US" sz="3200" dirty="0" smtClean="0"/>
            </a:br>
            <a:r>
              <a:rPr lang="en-US" sz="3200" dirty="0" smtClean="0"/>
              <a:t>-JOAO PINTO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565868"/>
            <a:ext cx="8343178" cy="153412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PRIVATE STOCK APP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6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Logo Activity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Authentication Activity (using PIN)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Home Activity with Image Feed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Search Activity with Remote File-System</a:t>
            </a:r>
          </a:p>
        </p:txBody>
      </p:sp>
    </p:spTree>
    <p:extLst>
      <p:ext uri="{BB962C8B-B14F-4D97-AF65-F5344CB8AC3E}">
        <p14:creationId xmlns:p14="http://schemas.microsoft.com/office/powerpoint/2010/main" val="32314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Floating Action Button “float”</a:t>
            </a:r>
          </a:p>
          <a:p>
            <a:pPr lvl="1"/>
            <a:r>
              <a:rPr lang="en-US" dirty="0" smtClean="0"/>
              <a:t>Needed to use </a:t>
            </a:r>
            <a:r>
              <a:rPr lang="en-US" dirty="0" err="1"/>
              <a:t>app:borderWidth</a:t>
            </a:r>
            <a:r>
              <a:rPr lang="en-US" dirty="0"/>
              <a:t>="</a:t>
            </a:r>
            <a:r>
              <a:rPr lang="en-US" dirty="0" smtClean="0"/>
              <a:t>0dp“</a:t>
            </a:r>
          </a:p>
          <a:p>
            <a:r>
              <a:rPr lang="en-US" dirty="0" smtClean="0"/>
              <a:t>Using toasts inside an </a:t>
            </a:r>
            <a:r>
              <a:rPr lang="en-US" dirty="0" err="1" smtClean="0"/>
              <a:t>AsyncTask</a:t>
            </a:r>
            <a:endParaRPr lang="en-US" dirty="0"/>
          </a:p>
          <a:p>
            <a:r>
              <a:rPr lang="en-US" dirty="0" smtClean="0"/>
              <a:t>Implementing side navigation pop-out</a:t>
            </a:r>
            <a:endParaRPr lang="en-US" dirty="0"/>
          </a:p>
          <a:p>
            <a:r>
              <a:rPr lang="en-US" dirty="0" err="1" smtClean="0"/>
              <a:t>Debouncing</a:t>
            </a:r>
            <a:r>
              <a:rPr lang="en-US" dirty="0" smtClean="0"/>
              <a:t> the image search </a:t>
            </a:r>
            <a:r>
              <a:rPr lang="en-US" dirty="0" err="1" smtClean="0"/>
              <a:t>keyup</a:t>
            </a:r>
            <a:r>
              <a:rPr lang="en-US" dirty="0" smtClean="0"/>
              <a:t>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side navigation</a:t>
            </a:r>
          </a:p>
          <a:p>
            <a:r>
              <a:rPr lang="en-US" dirty="0" smtClean="0"/>
              <a:t>Allow multiple folders for files</a:t>
            </a:r>
          </a:p>
          <a:p>
            <a:r>
              <a:rPr lang="en-US" dirty="0" smtClean="0"/>
              <a:t>Clean up UI, particularly Menu Actions</a:t>
            </a:r>
          </a:p>
          <a:p>
            <a:r>
              <a:rPr lang="en-US" dirty="0" smtClean="0"/>
              <a:t>Implement searching images stored on phone</a:t>
            </a:r>
          </a:p>
          <a:p>
            <a:r>
              <a:rPr lang="en-US" dirty="0" smtClean="0"/>
              <a:t>Create transitions between Activities</a:t>
            </a:r>
          </a:p>
        </p:txBody>
      </p:sp>
    </p:spTree>
    <p:extLst>
      <p:ext uri="{BB962C8B-B14F-4D97-AF65-F5344CB8AC3E}">
        <p14:creationId xmlns:p14="http://schemas.microsoft.com/office/powerpoint/2010/main" val="30076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github.com/paceuniversity/CS6392015team3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10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766"/>
            <a:ext cx="7467600" cy="5409397"/>
          </a:xfrm>
        </p:spPr>
        <p:txBody>
          <a:bodyPr/>
          <a:lstStyle/>
          <a:p>
            <a:pPr marL="36576" indent="0" algn="ctr">
              <a:buNone/>
            </a:pPr>
            <a:endParaRPr lang="en-US" dirty="0" smtClean="0"/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endParaRPr lang="en-US" dirty="0" smtClean="0"/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sz="6000" dirty="0" smtClean="0">
                <a:latin typeface="Apple Chancery"/>
                <a:cs typeface="Apple Chancery"/>
              </a:rPr>
              <a:t>Thank You</a:t>
            </a:r>
            <a:endParaRPr lang="en-US" sz="6000" dirty="0"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24009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Concept &amp; Similar Apps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Typical User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Features &amp; Support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Screenshots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Development status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Difficulties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Future work</a:t>
            </a:r>
          </a:p>
          <a:p>
            <a:pPr>
              <a:lnSpc>
                <a:spcPct val="120000"/>
              </a:lnSpc>
            </a:pPr>
            <a:r>
              <a:rPr lang="en-US" dirty="0"/>
              <a:t>Link to </a:t>
            </a:r>
            <a:r>
              <a:rPr lang="en-US" dirty="0" smtClean="0"/>
              <a:t>Wiki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&amp; Similar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Image Gallery Application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Can view pictures stored locally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Can access images stored at a secure remote file-system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Similar Apps</a:t>
            </a:r>
          </a:p>
          <a:p>
            <a:pPr lvl="1"/>
            <a:r>
              <a:rPr lang="en-US" dirty="0"/>
              <a:t>Google Photos</a:t>
            </a:r>
          </a:p>
          <a:p>
            <a:pPr lvl="1"/>
            <a:r>
              <a:rPr lang="en-US" dirty="0" err="1"/>
              <a:t>QuickPic</a:t>
            </a:r>
            <a:endParaRPr lang="en-US" dirty="0"/>
          </a:p>
          <a:p>
            <a:pPr lvl="1"/>
            <a:r>
              <a:rPr lang="en-US" dirty="0" err="1"/>
              <a:t>MyRoll</a:t>
            </a:r>
            <a:endParaRPr lang="en-US" dirty="0"/>
          </a:p>
          <a:p>
            <a:pPr lvl="1"/>
            <a:r>
              <a:rPr lang="en-US" dirty="0"/>
              <a:t>Cyanogen Gallery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29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Someone who is concerned about the privacy of their images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Someone who’s generally mistrusting of large companies (Google, Facebook, etc.)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Someone who enjoys to take photos and frequently views them on their phone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Someone who is potentially technical enough to host their images on a remote repository for access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&amp;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Authentication with PIN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View all images in an Instagram-like format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Search for images by tag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Refresh from remote repository and local images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Supports OS 4.0.3+</a:t>
            </a:r>
          </a:p>
        </p:txBody>
      </p:sp>
    </p:spTree>
    <p:extLst>
      <p:ext uri="{BB962C8B-B14F-4D97-AF65-F5344CB8AC3E}">
        <p14:creationId xmlns:p14="http://schemas.microsoft.com/office/powerpoint/2010/main" val="17371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Android Design Support Library</a:t>
            </a:r>
          </a:p>
          <a:p>
            <a:r>
              <a:rPr lang="en-US" dirty="0" err="1" smtClean="0"/>
              <a:t>AsyncTask</a:t>
            </a:r>
            <a:endParaRPr lang="en-US" dirty="0" smtClean="0"/>
          </a:p>
          <a:p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smtClean="0"/>
              <a:t>Toast</a:t>
            </a:r>
          </a:p>
        </p:txBody>
      </p:sp>
    </p:spTree>
    <p:extLst>
      <p:ext uri="{BB962C8B-B14F-4D97-AF65-F5344CB8AC3E}">
        <p14:creationId xmlns:p14="http://schemas.microsoft.com/office/powerpoint/2010/main" val="209894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Logo Page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PIN Page</a:t>
            </a:r>
            <a:endParaRPr lang="en-US" dirty="0"/>
          </a:p>
        </p:txBody>
      </p:sp>
      <p:pic>
        <p:nvPicPr>
          <p:cNvPr id="7" name="Content Placeholder 6" descr="Screen Shot1.png"/>
          <p:cNvPicPr>
            <a:picLocks noGrp="1" noChangeAspect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185" r="-45185"/>
          <a:stretch>
            <a:fillRect/>
          </a:stretch>
        </p:blipFill>
        <p:spPr/>
      </p:pic>
      <p:pic>
        <p:nvPicPr>
          <p:cNvPr id="8" name="Content Placeholder 7" descr="Screen Shot2.png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36" r="-46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06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Image Gallery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Search Option</a:t>
            </a:r>
            <a:endParaRPr lang="en-US" dirty="0"/>
          </a:p>
        </p:txBody>
      </p:sp>
      <p:pic>
        <p:nvPicPr>
          <p:cNvPr id="7" name="Content Placeholder 6" descr="Screen Shot3.png"/>
          <p:cNvPicPr>
            <a:picLocks noGrp="1" noChangeAspect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846" r="-46846"/>
          <a:stretch>
            <a:fillRect/>
          </a:stretch>
        </p:blipFill>
        <p:spPr/>
      </p:pic>
      <p:pic>
        <p:nvPicPr>
          <p:cNvPr id="8" name="Content Placeholder 7" descr="Screen Shot4.png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168" r="-451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12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name of the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Searched Image </a:t>
            </a:r>
            <a:endParaRPr lang="en-US" dirty="0"/>
          </a:p>
        </p:txBody>
      </p:sp>
      <p:pic>
        <p:nvPicPr>
          <p:cNvPr id="7" name="Content Placeholder 6" descr="Screen Shot5.png"/>
          <p:cNvPicPr>
            <a:picLocks noGrp="1" noChangeAspect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593" r="-44593"/>
          <a:stretch>
            <a:fillRect/>
          </a:stretch>
        </p:blipFill>
        <p:spPr/>
      </p:pic>
      <p:pic>
        <p:nvPicPr>
          <p:cNvPr id="8" name="Content Placeholder 7" descr="Screen Shot6.png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098" r="-430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08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124</TotalTime>
  <Words>260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Apple Chancery</vt:lpstr>
      <vt:lpstr>Arial</vt:lpstr>
      <vt:lpstr>Franklin Gothic Book</vt:lpstr>
      <vt:lpstr>Wingdings 2</vt:lpstr>
      <vt:lpstr>Technic</vt:lpstr>
      <vt:lpstr>-JAI PIDUGU -KRINA PATEL -JOAO PINTO </vt:lpstr>
      <vt:lpstr>AGENDA</vt:lpstr>
      <vt:lpstr>Concept &amp; Similar Apps</vt:lpstr>
      <vt:lpstr>A Typical User</vt:lpstr>
      <vt:lpstr>Features &amp; Support</vt:lpstr>
      <vt:lpstr>Technologies Used</vt:lpstr>
      <vt:lpstr>Screenshots</vt:lpstr>
      <vt:lpstr>Screenshots (cont.)</vt:lpstr>
      <vt:lpstr>Screenshots (cont.)</vt:lpstr>
      <vt:lpstr>Development Status</vt:lpstr>
      <vt:lpstr>Difficulties</vt:lpstr>
      <vt:lpstr>Future Work</vt:lpstr>
      <vt:lpstr>Link to Wiki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Krina Patel</dc:creator>
  <cp:lastModifiedBy>Jai Pidugu</cp:lastModifiedBy>
  <cp:revision>27</cp:revision>
  <dcterms:created xsi:type="dcterms:W3CDTF">2015-07-02T19:29:08Z</dcterms:created>
  <dcterms:modified xsi:type="dcterms:W3CDTF">2015-07-03T00:52:12Z</dcterms:modified>
</cp:coreProperties>
</file>