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Gloria Hallelujah"/>
      <p:regular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6.xml"/><Relationship Id="rId13" Type="http://schemas.openxmlformats.org/officeDocument/2006/relationships/font" Target="fonts/GloriaHallelujah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drive.google.com/file/d/1NNiO-qtMiYl77wvuWgKnx0cUUEUf15dz/view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accent6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Ashley Vargas, Karina Vargas, Christina Cuneo,  and Rachel Lau  </a:t>
            </a:r>
            <a:endParaRPr b="0" sz="3600">
              <a:solidFill>
                <a:schemeClr val="accent6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38" y="230025"/>
            <a:ext cx="5472624" cy="26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325" y="1840808"/>
            <a:ext cx="2284525" cy="1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9758"/>
            <a:ext cx="2284526" cy="301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Before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763" y="1030376"/>
            <a:ext cx="6290474" cy="35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Screenshots of our app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99" y="1228675"/>
            <a:ext cx="3938555" cy="17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314" y="3163475"/>
            <a:ext cx="3953073" cy="179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250" y="1228675"/>
            <a:ext cx="3955199" cy="179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200" y="3137925"/>
            <a:ext cx="3938550" cy="18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Video:</a:t>
            </a:r>
            <a:r>
              <a:rPr lang="en"/>
              <a:t> 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 title="sprint2demo.mp4">
            <a:hlinkClick r:id="rId4"/>
          </p:cNvPr>
          <p:cNvSpPr/>
          <p:nvPr/>
        </p:nvSpPr>
        <p:spPr>
          <a:xfrm>
            <a:off x="2259125" y="105610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Retrospective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7371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user stories planned, 5.5 completed.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complete all the ingredients.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should start to communicate more.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should procrastinate even less.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working at the pace the we are working. 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3" y="892775"/>
            <a:ext cx="4440534" cy="370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50" y="1061387"/>
            <a:ext cx="4440525" cy="33303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24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Stats and Burndown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941" y="0"/>
            <a:ext cx="1500484" cy="12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