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Gloria Hallelujah"/>
      <p:regular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6.xml"/><Relationship Id="rId13" Type="http://schemas.openxmlformats.org/officeDocument/2006/relationships/font" Target="fonts/GloriaHallelujah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://www.youtube.com/watch?v=Si4aYedycC0" TargetMode="External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Ashley Vargas, Karina Vargas, Christina Cuneo,  and Rachel Lau  </a:t>
            </a:r>
            <a:endParaRPr b="0" sz="3600">
              <a:solidFill>
                <a:srgbClr val="FFFFFF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838" y="230025"/>
            <a:ext cx="5472624" cy="26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325" y="1840808"/>
            <a:ext cx="2284525" cy="14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69758"/>
            <a:ext cx="2284526" cy="301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Before</a:t>
            </a:r>
            <a:r>
              <a:rPr lang="en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&amp; After:</a:t>
            </a:r>
            <a:endParaRPr b="1">
              <a:solidFill>
                <a:schemeClr val="accent5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941" y="0"/>
            <a:ext cx="1500484" cy="12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50" y="1536513"/>
            <a:ext cx="4335401" cy="25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9900" y="1546711"/>
            <a:ext cx="4408750" cy="249283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1557900" y="4299575"/>
            <a:ext cx="2263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Sprint 1</a:t>
            </a:r>
            <a:endParaRPr sz="3000">
              <a:solidFill>
                <a:schemeClr val="accent5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932825" y="4299575"/>
            <a:ext cx="3012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Sprint 2</a:t>
            </a:r>
            <a:endParaRPr sz="3000">
              <a:solidFill>
                <a:schemeClr val="accent5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Screenshots of our app:</a:t>
            </a:r>
            <a:endParaRPr b="1">
              <a:solidFill>
                <a:schemeClr val="accent5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941" y="0"/>
            <a:ext cx="1500484" cy="12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798" y="1228675"/>
            <a:ext cx="3275851" cy="184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875" y="1228675"/>
            <a:ext cx="3275849" cy="184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7800" y="3145975"/>
            <a:ext cx="3275854" cy="184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7875" y="3145979"/>
            <a:ext cx="3275851" cy="184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Video: </a:t>
            </a:r>
            <a:endParaRPr b="1">
              <a:solidFill>
                <a:schemeClr val="accent5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941" y="0"/>
            <a:ext cx="1500484" cy="128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 made for Pace University Software Engineering Spring 2018&#10;Team: Ashley Vargas, Karina Vargas, Rachel Lau, Christina Cuneo" id="86" name="Shape 86" title="Tranquilitea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093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Retrospective:</a:t>
            </a:r>
            <a:endParaRPr b="1">
              <a:solidFill>
                <a:schemeClr val="accent5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8675"/>
            <a:ext cx="7371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User Stories planned.7 were implemented.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new stories were added, backlog remained the same.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at a good pace, procrastinated a bit though.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941" y="0"/>
            <a:ext cx="1500484" cy="12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965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Stats and Burndown:</a:t>
            </a:r>
            <a:endParaRPr b="1">
              <a:solidFill>
                <a:schemeClr val="accent5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941" y="0"/>
            <a:ext cx="1500484" cy="12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49975"/>
            <a:ext cx="4854834" cy="36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809" y="1197575"/>
            <a:ext cx="3807892" cy="35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