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22" Type="http://schemas.openxmlformats.org/officeDocument/2006/relationships/font" Target="fonts/Comfortaa-bold.fntdata"/><Relationship Id="rId10" Type="http://schemas.openxmlformats.org/officeDocument/2006/relationships/slide" Target="slides/slide6.xml"/><Relationship Id="rId21" Type="http://schemas.openxmlformats.org/officeDocument/2006/relationships/font" Target="fonts/Comfortaa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146cNw2Xv_Hgh-1UW0ZpIlPBsr8QRBos/view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Tranquilitea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Ashley Vargas, Karina Vargas, Christina Cueno &amp; Rachel Lau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What is Tranqulitea?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click and drag game where the player starts with a few base ingredients that you can mix to create teas, but only some combinations work. When you combine an accurate combination and brew, the new tea gets added to a recipe book.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06275" y="43000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Original sample arts for our app.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675" y="304800"/>
            <a:ext cx="3925774" cy="39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74" y="304800"/>
            <a:ext cx="3925774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Screenshots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75" y="1408163"/>
            <a:ext cx="4320876" cy="24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701" y="1417688"/>
            <a:ext cx="4287000" cy="241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Screenshots continued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8375"/>
            <a:ext cx="4327999" cy="24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351" y="1765288"/>
            <a:ext cx="4022849" cy="237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ideas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75" y="1169850"/>
            <a:ext cx="3821248" cy="3821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048" y="1169850"/>
            <a:ext cx="3819419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3208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Tranquilitea Live Test Run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Video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Shape 105" title="tranquilitevideo (1).mp4">
            <a:hlinkClick r:id="rId3"/>
          </p:cNvPr>
          <p:cNvSpPr/>
          <p:nvPr/>
        </p:nvSpPr>
        <p:spPr>
          <a:xfrm>
            <a:off x="2207500" y="111820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