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sldIdLst>
    <p:sldId id="256" r:id="rId2"/>
    <p:sldId id="257" r:id="rId3"/>
    <p:sldId id="260" r:id="rId4"/>
    <p:sldId id="262" r:id="rId5"/>
    <p:sldId id="263" r:id="rId6"/>
    <p:sldId id="259" r:id="rId7"/>
    <p:sldId id="272" r:id="rId8"/>
    <p:sldId id="264" r:id="rId9"/>
    <p:sldId id="265" r:id="rId10"/>
    <p:sldId id="266" r:id="rId11"/>
    <p:sldId id="258" r:id="rId12"/>
    <p:sldId id="267" r:id="rId13"/>
    <p:sldId id="278" r:id="rId14"/>
    <p:sldId id="276" r:id="rId15"/>
    <p:sldId id="277" r:id="rId16"/>
    <p:sldId id="268" r:id="rId17"/>
    <p:sldId id="269" r:id="rId18"/>
    <p:sldId id="270" r:id="rId19"/>
    <p:sldId id="271" r:id="rId20"/>
    <p:sldId id="273" r:id="rId21"/>
    <p:sldId id="274" r:id="rId22"/>
    <p:sldId id="275"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62" autoAdjust="0"/>
    <p:restoredTop sz="86268" autoAdjust="0"/>
  </p:normalViewPr>
  <p:slideViewPr>
    <p:cSldViewPr>
      <p:cViewPr varScale="1">
        <p:scale>
          <a:sx n="64" d="100"/>
          <a:sy n="64" d="100"/>
        </p:scale>
        <p:origin x="-1002"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7FCA6D6-AE64-4569-BE60-3ACEF9A21334}" type="datetimeFigureOut">
              <a:rPr lang="en-US" smtClean="0"/>
              <a:pPr/>
              <a:t>5/7/2018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84CFA0E-696D-4111-A168-3728F12F0E9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 chose</a:t>
            </a:r>
            <a:r>
              <a:rPr lang="en-US" baseline="0" dirty="0" smtClean="0"/>
              <a:t> this app idea because I was interested in it. I do not see it as having any market potential. If I were to put this on Google Play, I would make it free. The app’s relation to the topic of China is that since China is the world’s most populous country it is the largest country on the map.</a:t>
            </a:r>
            <a:endParaRPr lang="en-US" dirty="0"/>
          </a:p>
        </p:txBody>
      </p:sp>
      <p:sp>
        <p:nvSpPr>
          <p:cNvPr id="4" name="Slide Number Placeholder 3"/>
          <p:cNvSpPr>
            <a:spLocks noGrp="1"/>
          </p:cNvSpPr>
          <p:nvPr>
            <p:ph type="sldNum" sz="quarter" idx="10"/>
          </p:nvPr>
        </p:nvSpPr>
        <p:spPr/>
        <p:txBody>
          <a:bodyPr/>
          <a:lstStyle/>
          <a:p>
            <a:fld id="{584CFA0E-696D-4111-A168-3728F12F0E9D}" type="slidenum">
              <a:rPr lang="en-US" smtClean="0"/>
              <a:pPr/>
              <a:t>4</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a:t>
            </a:r>
            <a:r>
              <a:rPr lang="en-US" baseline="0" dirty="0" smtClean="0"/>
              <a:t> intended the app to be used by Americans, not so much by Chinese. This app might make some Chinese people angry because it has Taiwan as separate from China. Aside from that, I didn’t have a good idea of the audience for this app. I made it because I was interested in it, not because I knew other people were interested in it.</a:t>
            </a:r>
            <a:endParaRPr lang="en-US" dirty="0"/>
          </a:p>
        </p:txBody>
      </p:sp>
      <p:sp>
        <p:nvSpPr>
          <p:cNvPr id="4" name="Slide Number Placeholder 3"/>
          <p:cNvSpPr>
            <a:spLocks noGrp="1"/>
          </p:cNvSpPr>
          <p:nvPr>
            <p:ph type="sldNum" sz="quarter" idx="10"/>
          </p:nvPr>
        </p:nvSpPr>
        <p:spPr/>
        <p:txBody>
          <a:bodyPr/>
          <a:lstStyle/>
          <a:p>
            <a:fld id="{584CFA0E-696D-4111-A168-3728F12F0E9D}" type="slidenum">
              <a:rPr lang="en-US" smtClean="0"/>
              <a:pPr/>
              <a:t>5</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 captured</a:t>
            </a:r>
            <a:r>
              <a:rPr lang="en-US" baseline="0" dirty="0" smtClean="0"/>
              <a:t> the requirements by brainstorming and coming up with a list. I showed the requirements to professor </a:t>
            </a:r>
            <a:r>
              <a:rPr lang="en-US" baseline="0" dirty="0" err="1" smtClean="0"/>
              <a:t>Scharff</a:t>
            </a:r>
            <a:r>
              <a:rPr lang="en-US" baseline="0" dirty="0" smtClean="0"/>
              <a:t> and she gave me suggestions. I updated it, and by that point I had almost all of the requirements.</a:t>
            </a:r>
            <a:endParaRPr lang="en-US" dirty="0"/>
          </a:p>
        </p:txBody>
      </p:sp>
      <p:sp>
        <p:nvSpPr>
          <p:cNvPr id="4" name="Slide Number Placeholder 3"/>
          <p:cNvSpPr>
            <a:spLocks noGrp="1"/>
          </p:cNvSpPr>
          <p:nvPr>
            <p:ph type="sldNum" sz="quarter" idx="10"/>
          </p:nvPr>
        </p:nvSpPr>
        <p:spPr/>
        <p:txBody>
          <a:bodyPr/>
          <a:lstStyle/>
          <a:p>
            <a:fld id="{584CFA0E-696D-4111-A168-3728F12F0E9D}" type="slidenum">
              <a:rPr lang="en-US" smtClean="0"/>
              <a:pPr/>
              <a:t>8</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84CFA0E-696D-4111-A168-3728F12F0E9D}" type="slidenum">
              <a:rPr lang="en-US" smtClean="0"/>
              <a:pPr/>
              <a:t>11</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I’m not going anywhere with this app. If I</a:t>
            </a:r>
            <a:r>
              <a:rPr lang="en-US" baseline="0" dirty="0" smtClean="0"/>
              <a:t> ever get it on Google Play, I’ll make it free. It’s not good enough that someone should have to buy it.</a:t>
            </a:r>
            <a:endParaRPr lang="en-US" dirty="0"/>
          </a:p>
        </p:txBody>
      </p:sp>
      <p:sp>
        <p:nvSpPr>
          <p:cNvPr id="4" name="Slide Number Placeholder 3"/>
          <p:cNvSpPr>
            <a:spLocks noGrp="1"/>
          </p:cNvSpPr>
          <p:nvPr>
            <p:ph type="sldNum" sz="quarter" idx="10"/>
          </p:nvPr>
        </p:nvSpPr>
        <p:spPr/>
        <p:txBody>
          <a:bodyPr/>
          <a:lstStyle/>
          <a:p>
            <a:fld id="{584CFA0E-696D-4111-A168-3728F12F0E9D}" type="slidenum">
              <a:rPr lang="en-US" smtClean="0"/>
              <a:pPr/>
              <a:t>21</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84CFA0E-696D-4111-A168-3728F12F0E9D}" type="slidenum">
              <a:rPr lang="en-US" smtClean="0"/>
              <a:pPr/>
              <a:t>22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B31013CA-96DF-402C-8514-D745C1ED7745}" type="datetimeFigureOut">
              <a:rPr lang="en-US" smtClean="0"/>
              <a:pPr/>
              <a:t>5/7/2018</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5CCDCE52-A16A-4CBE-8552-89D762E8A91F}"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31013CA-96DF-402C-8514-D745C1ED7745}" type="datetimeFigureOut">
              <a:rPr lang="en-US" smtClean="0"/>
              <a:pPr/>
              <a:t>5/7/2018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CDCE52-A16A-4CBE-8552-89D762E8A91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31013CA-96DF-402C-8514-D745C1ED7745}" type="datetimeFigureOut">
              <a:rPr lang="en-US" smtClean="0"/>
              <a:pPr/>
              <a:t>5/7/2018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CDCE52-A16A-4CBE-8552-89D762E8A91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B31013CA-96DF-402C-8514-D745C1ED7745}" type="datetimeFigureOut">
              <a:rPr lang="en-US" smtClean="0"/>
              <a:pPr/>
              <a:t>5/7/2018</a:t>
            </a:fld>
            <a:endParaRPr lang="en-US"/>
          </a:p>
        </p:txBody>
      </p:sp>
      <p:sp>
        <p:nvSpPr>
          <p:cNvPr id="9" name="Slide Number Placeholder 8"/>
          <p:cNvSpPr>
            <a:spLocks noGrp="1"/>
          </p:cNvSpPr>
          <p:nvPr>
            <p:ph type="sldNum" sz="quarter" idx="15"/>
          </p:nvPr>
        </p:nvSpPr>
        <p:spPr/>
        <p:txBody>
          <a:bodyPr rtlCol="0"/>
          <a:lstStyle/>
          <a:p>
            <a:fld id="{5CCDCE52-A16A-4CBE-8552-89D762E8A91F}"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B31013CA-96DF-402C-8514-D745C1ED7745}" type="datetimeFigureOut">
              <a:rPr lang="en-US" smtClean="0"/>
              <a:pPr/>
              <a:t>5/7/2018</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5CCDCE52-A16A-4CBE-8552-89D762E8A91F}"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B31013CA-96DF-402C-8514-D745C1ED7745}" type="datetimeFigureOut">
              <a:rPr lang="en-US" smtClean="0"/>
              <a:pPr/>
              <a:t>5/7/2018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CDCE52-A16A-4CBE-8552-89D762E8A91F}"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B31013CA-96DF-402C-8514-D745C1ED7745}" type="datetimeFigureOut">
              <a:rPr lang="en-US" smtClean="0"/>
              <a:pPr/>
              <a:t>5/7/2018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CCDCE52-A16A-4CBE-8552-89D762E8A91F}"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B31013CA-96DF-402C-8514-D745C1ED7745}" type="datetimeFigureOut">
              <a:rPr lang="en-US" smtClean="0"/>
              <a:pPr/>
              <a:t>5/7/2018</a:t>
            </a:fld>
            <a:endParaRPr lang="en-US"/>
          </a:p>
        </p:txBody>
      </p:sp>
      <p:sp>
        <p:nvSpPr>
          <p:cNvPr id="7" name="Slide Number Placeholder 6"/>
          <p:cNvSpPr>
            <a:spLocks noGrp="1"/>
          </p:cNvSpPr>
          <p:nvPr>
            <p:ph type="sldNum" sz="quarter" idx="11"/>
          </p:nvPr>
        </p:nvSpPr>
        <p:spPr/>
        <p:txBody>
          <a:bodyPr rtlCol="0"/>
          <a:lstStyle/>
          <a:p>
            <a:fld id="{5CCDCE52-A16A-4CBE-8552-89D762E8A91F}"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1013CA-96DF-402C-8514-D745C1ED7745}" type="datetimeFigureOut">
              <a:rPr lang="en-US" smtClean="0"/>
              <a:pPr/>
              <a:t>5/7/2018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CCDCE52-A16A-4CBE-8552-89D762E8A91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B31013CA-96DF-402C-8514-D745C1ED7745}" type="datetimeFigureOut">
              <a:rPr lang="en-US" smtClean="0"/>
              <a:pPr/>
              <a:t>5/7/2018</a:t>
            </a:fld>
            <a:endParaRPr lang="en-US"/>
          </a:p>
        </p:txBody>
      </p:sp>
      <p:sp>
        <p:nvSpPr>
          <p:cNvPr id="22" name="Slide Number Placeholder 21"/>
          <p:cNvSpPr>
            <a:spLocks noGrp="1"/>
          </p:cNvSpPr>
          <p:nvPr>
            <p:ph type="sldNum" sz="quarter" idx="15"/>
          </p:nvPr>
        </p:nvSpPr>
        <p:spPr/>
        <p:txBody>
          <a:bodyPr rtlCol="0"/>
          <a:lstStyle/>
          <a:p>
            <a:fld id="{5CCDCE52-A16A-4CBE-8552-89D762E8A91F}"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B31013CA-96DF-402C-8514-D745C1ED7745}" type="datetimeFigureOut">
              <a:rPr lang="en-US" smtClean="0"/>
              <a:pPr/>
              <a:t>5/7/2018</a:t>
            </a:fld>
            <a:endParaRPr lang="en-US"/>
          </a:p>
        </p:txBody>
      </p:sp>
      <p:sp>
        <p:nvSpPr>
          <p:cNvPr id="18" name="Slide Number Placeholder 17"/>
          <p:cNvSpPr>
            <a:spLocks noGrp="1"/>
          </p:cNvSpPr>
          <p:nvPr>
            <p:ph type="sldNum" sz="quarter" idx="11"/>
          </p:nvPr>
        </p:nvSpPr>
        <p:spPr/>
        <p:txBody>
          <a:bodyPr rtlCol="0"/>
          <a:lstStyle/>
          <a:p>
            <a:fld id="{5CCDCE52-A16A-4CBE-8552-89D762E8A91F}"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B31013CA-96DF-402C-8514-D745C1ED7745}" type="datetimeFigureOut">
              <a:rPr lang="en-US" smtClean="0"/>
              <a:pPr/>
              <a:t>5/7/2018</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5CCDCE52-A16A-4CBE-8552-89D762E8A91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worldpopulationreview.com" TargetMode="External"/><Relationship Id="rId2" Type="http://schemas.openxmlformats.org/officeDocument/2006/relationships/hyperlink" Target="naturalearthdata.com"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The People Map</a:t>
            </a:r>
            <a:endParaRPr lang="en-US" dirty="0"/>
          </a:p>
        </p:txBody>
      </p:sp>
      <p:sp>
        <p:nvSpPr>
          <p:cNvPr id="3" name="Subtitle 2"/>
          <p:cNvSpPr>
            <a:spLocks noGrp="1"/>
          </p:cNvSpPr>
          <p:nvPr>
            <p:ph type="subTitle" idx="1"/>
          </p:nvPr>
        </p:nvSpPr>
        <p:spPr/>
        <p:txBody>
          <a:bodyPr/>
          <a:lstStyle/>
          <a:p>
            <a:r>
              <a:rPr lang="en-US" dirty="0" smtClean="0"/>
              <a:t>CS 389 2018 Team 6</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 Features</a:t>
            </a:r>
            <a:endParaRPr lang="en-US" dirty="0"/>
          </a:p>
        </p:txBody>
      </p:sp>
      <p:sp>
        <p:nvSpPr>
          <p:cNvPr id="3" name="Content Placeholder 2"/>
          <p:cNvSpPr>
            <a:spLocks noGrp="1"/>
          </p:cNvSpPr>
          <p:nvPr>
            <p:ph sz="quarter" idx="1"/>
          </p:nvPr>
        </p:nvSpPr>
        <p:spPr/>
        <p:txBody>
          <a:bodyPr/>
          <a:lstStyle/>
          <a:p>
            <a:endParaRPr lang="en-US" dirty="0"/>
          </a:p>
        </p:txBody>
      </p:sp>
      <p:pic>
        <p:nvPicPr>
          <p:cNvPr id="4099" name="Picture 3" descr="C:\Users\Luridel\Pictures\CS 389 Final Presentation E.PNG"/>
          <p:cNvPicPr>
            <a:picLocks noChangeAspect="1" noChangeArrowheads="1"/>
          </p:cNvPicPr>
          <p:nvPr/>
        </p:nvPicPr>
        <p:blipFill>
          <a:blip r:embed="rId2" cstate="print"/>
          <a:srcRect/>
          <a:stretch>
            <a:fillRect/>
          </a:stretch>
        </p:blipFill>
        <p:spPr bwMode="auto">
          <a:xfrm>
            <a:off x="609600" y="1828800"/>
            <a:ext cx="7514435" cy="3962400"/>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sz="quarter" idx="1"/>
          </p:nvPr>
        </p:nvSpPr>
        <p:spPr/>
        <p:txBody>
          <a:bodyPr/>
          <a:lstStyle/>
          <a:p>
            <a:endParaRPr lang="en-US" dirty="0"/>
          </a:p>
        </p:txBody>
      </p:sp>
      <p:pic>
        <p:nvPicPr>
          <p:cNvPr id="1026" name="Picture 2" descr="C:\Users\Luridel\Pictures\CS 389 Final Presentation A.PNG"/>
          <p:cNvPicPr>
            <a:picLocks noChangeAspect="1" noChangeArrowheads="1"/>
          </p:cNvPicPr>
          <p:nvPr/>
        </p:nvPicPr>
        <p:blipFill>
          <a:blip r:embed="rId3" cstate="print"/>
          <a:srcRect/>
          <a:stretch>
            <a:fillRect/>
          </a:stretch>
        </p:blipFill>
        <p:spPr bwMode="auto">
          <a:xfrm>
            <a:off x="2971800" y="609600"/>
            <a:ext cx="2914650" cy="5457825"/>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pic>
        <p:nvPicPr>
          <p:cNvPr id="5122" name="Picture 2" descr="C:\Users\Luridel\Pictures\CS 389 Final Presentation F.PNG"/>
          <p:cNvPicPr>
            <a:picLocks noChangeAspect="1" noChangeArrowheads="1"/>
          </p:cNvPicPr>
          <p:nvPr/>
        </p:nvPicPr>
        <p:blipFill>
          <a:blip r:embed="rId2" cstate="print"/>
          <a:srcRect/>
          <a:stretch>
            <a:fillRect/>
          </a:stretch>
        </p:blipFill>
        <p:spPr bwMode="auto">
          <a:xfrm>
            <a:off x="457199" y="1600200"/>
            <a:ext cx="7536217" cy="3962400"/>
          </a:xfrm>
          <a:prstGeom prst="rect">
            <a:avLst/>
          </a:prstGeom>
          <a:no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a:t>
            </a:r>
            <a:endParaRPr lang="en-US" dirty="0"/>
          </a:p>
        </p:txBody>
      </p:sp>
      <p:sp>
        <p:nvSpPr>
          <p:cNvPr id="3" name="Content Placeholder 2"/>
          <p:cNvSpPr>
            <a:spLocks noGrp="1"/>
          </p:cNvSpPr>
          <p:nvPr>
            <p:ph sz="quarter" idx="1"/>
          </p:nvPr>
        </p:nvSpPr>
        <p:spPr/>
        <p:txBody>
          <a:bodyPr/>
          <a:lstStyle/>
          <a:p>
            <a:endParaRPr lang="en-US"/>
          </a:p>
        </p:txBody>
      </p:sp>
      <p:pic>
        <p:nvPicPr>
          <p:cNvPr id="4098" name="Picture 2" descr="C:\Users\Luridel\Pictures\CS 389 Final Presentation B.PNG"/>
          <p:cNvPicPr>
            <a:picLocks noChangeAspect="1" noChangeArrowheads="1"/>
          </p:cNvPicPr>
          <p:nvPr/>
        </p:nvPicPr>
        <p:blipFill>
          <a:blip r:embed="rId2" cstate="print"/>
          <a:srcRect/>
          <a:stretch>
            <a:fillRect/>
          </a:stretch>
        </p:blipFill>
        <p:spPr bwMode="auto">
          <a:xfrm>
            <a:off x="381000" y="1600199"/>
            <a:ext cx="7772400" cy="4951277"/>
          </a:xfrm>
          <a:prstGeom prst="rect">
            <a:avLst/>
          </a:prstGeom>
          <a:noFill/>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a:t>
            </a:r>
            <a:endParaRPr lang="en-US" dirty="0"/>
          </a:p>
        </p:txBody>
      </p:sp>
      <p:sp>
        <p:nvSpPr>
          <p:cNvPr id="3" name="Content Placeholder 2"/>
          <p:cNvSpPr>
            <a:spLocks noGrp="1"/>
          </p:cNvSpPr>
          <p:nvPr>
            <p:ph sz="quarter" idx="1"/>
          </p:nvPr>
        </p:nvSpPr>
        <p:spPr/>
        <p:txBody>
          <a:bodyPr/>
          <a:lstStyle/>
          <a:p>
            <a:endParaRPr lang="en-US" dirty="0"/>
          </a:p>
        </p:txBody>
      </p:sp>
      <p:pic>
        <p:nvPicPr>
          <p:cNvPr id="2050" name="Picture 2" descr="C:\Users\Luridel\Pictures\CS 389 Final Presentation H.PNG"/>
          <p:cNvPicPr>
            <a:picLocks noChangeAspect="1" noChangeArrowheads="1"/>
          </p:cNvPicPr>
          <p:nvPr/>
        </p:nvPicPr>
        <p:blipFill>
          <a:blip r:embed="rId2" cstate="print"/>
          <a:srcRect/>
          <a:stretch>
            <a:fillRect/>
          </a:stretch>
        </p:blipFill>
        <p:spPr bwMode="auto">
          <a:xfrm>
            <a:off x="457200" y="1524000"/>
            <a:ext cx="7468042" cy="5181601"/>
          </a:xfrm>
          <a:prstGeom prst="rect">
            <a:avLst/>
          </a:prstGeom>
          <a:noFill/>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a:t>
            </a:r>
            <a:endParaRPr lang="en-US" dirty="0"/>
          </a:p>
        </p:txBody>
      </p:sp>
      <p:sp>
        <p:nvSpPr>
          <p:cNvPr id="3" name="Content Placeholder 2"/>
          <p:cNvSpPr>
            <a:spLocks noGrp="1"/>
          </p:cNvSpPr>
          <p:nvPr>
            <p:ph sz="quarter" idx="1"/>
          </p:nvPr>
        </p:nvSpPr>
        <p:spPr/>
        <p:txBody>
          <a:bodyPr/>
          <a:lstStyle/>
          <a:p>
            <a:endParaRPr lang="en-US" dirty="0"/>
          </a:p>
        </p:txBody>
      </p:sp>
      <p:pic>
        <p:nvPicPr>
          <p:cNvPr id="3074" name="Picture 2" descr="C:\Users\Luridel\Pictures\CS 389 Final Presentation I.PNG"/>
          <p:cNvPicPr>
            <a:picLocks noChangeAspect="1" noChangeArrowheads="1"/>
          </p:cNvPicPr>
          <p:nvPr/>
        </p:nvPicPr>
        <p:blipFill>
          <a:blip r:embed="rId2" cstate="print"/>
          <a:srcRect/>
          <a:stretch>
            <a:fillRect/>
          </a:stretch>
        </p:blipFill>
        <p:spPr bwMode="auto">
          <a:xfrm>
            <a:off x="914400" y="1447800"/>
            <a:ext cx="6477000" cy="5207616"/>
          </a:xfrm>
          <a:prstGeom prst="rect">
            <a:avLst/>
          </a:prstGeom>
          <a:noFill/>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sz="quarter" idx="1"/>
          </p:nvPr>
        </p:nvSpPr>
        <p:spPr/>
        <p:txBody>
          <a:bodyPr/>
          <a:lstStyle/>
          <a:p>
            <a:endParaRPr lang="en-US" dirty="0"/>
          </a:p>
        </p:txBody>
      </p:sp>
      <p:pic>
        <p:nvPicPr>
          <p:cNvPr id="6146" name="Picture 2" descr="https://lh4.googleusercontent.com/founW3qUFmmRWSCPglX3KltWgkSNfQK2OkmXrW4YRpuZC7Zst-QGkmz5VPaEXUVCHbCTK6t18IH-L0DKMxszagwg3RnryJ12-MKSlZqs4pz3G1So29VKLe6Fu0a27TctCDODWFsN"/>
          <p:cNvPicPr>
            <a:picLocks noChangeAspect="1" noChangeArrowheads="1"/>
          </p:cNvPicPr>
          <p:nvPr/>
        </p:nvPicPr>
        <p:blipFill>
          <a:blip r:embed="rId2" cstate="print"/>
          <a:srcRect/>
          <a:stretch>
            <a:fillRect/>
          </a:stretch>
        </p:blipFill>
        <p:spPr bwMode="auto">
          <a:xfrm>
            <a:off x="457201" y="1600200"/>
            <a:ext cx="7467599" cy="4607667"/>
          </a:xfrm>
          <a:prstGeom prst="rect">
            <a:avLst/>
          </a:prstGeom>
          <a:noFill/>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pic>
        <p:nvPicPr>
          <p:cNvPr id="30722" name="Picture 2" descr="https://lh5.googleusercontent.com/vOlCOoIMRfztPRqqbakQmMIC00go7UdRrcwK88b2r48udPgYeIS0fSY5KyEXpzVzkjWL-Yp86LdWea2HqmT5_Dw6Mj6jvV7_SrBtHGL0I3WdqwD-kOzGjy1knqDFfDh9yL_rdoDU"/>
          <p:cNvPicPr>
            <a:picLocks noChangeAspect="1" noChangeArrowheads="1"/>
          </p:cNvPicPr>
          <p:nvPr/>
        </p:nvPicPr>
        <p:blipFill>
          <a:blip r:embed="rId2" cstate="print"/>
          <a:srcRect/>
          <a:stretch>
            <a:fillRect/>
          </a:stretch>
        </p:blipFill>
        <p:spPr bwMode="auto">
          <a:xfrm>
            <a:off x="457200" y="1600200"/>
            <a:ext cx="7467600" cy="4607415"/>
          </a:xfrm>
          <a:prstGeom prst="rect">
            <a:avLst/>
          </a:prstGeom>
          <a:noFill/>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pic>
        <p:nvPicPr>
          <p:cNvPr id="31748" name="Picture 4" descr="https://lh6.googleusercontent.com/7G9N2W3gEIV-TgTf9eeSll1IE07uhuLQdggngYsjpuEB2IcBrO508dROsllNSO5WXqko-bwIyZu9p_ajvPDqwHY2jOkP4nH3IyqtityaZZt0Kme9H5FsaG1yzZV3VqF7BV1LRiv0"/>
          <p:cNvPicPr>
            <a:picLocks noChangeAspect="1" noChangeArrowheads="1"/>
          </p:cNvPicPr>
          <p:nvPr/>
        </p:nvPicPr>
        <p:blipFill>
          <a:blip r:embed="rId2" cstate="print"/>
          <a:srcRect/>
          <a:stretch>
            <a:fillRect/>
          </a:stretch>
        </p:blipFill>
        <p:spPr bwMode="auto">
          <a:xfrm>
            <a:off x="457200" y="1600199"/>
            <a:ext cx="7467600" cy="4607414"/>
          </a:xfrm>
          <a:prstGeom prst="rect">
            <a:avLst/>
          </a:prstGeom>
          <a:noFill/>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GitHub</a:t>
            </a:r>
            <a:r>
              <a:rPr lang="en-US" dirty="0" smtClean="0"/>
              <a:t> Statistics</a:t>
            </a:r>
            <a:endParaRPr lang="en-US" dirty="0"/>
          </a:p>
        </p:txBody>
      </p:sp>
      <p:sp>
        <p:nvSpPr>
          <p:cNvPr id="3" name="Content Placeholder 2"/>
          <p:cNvSpPr>
            <a:spLocks noGrp="1"/>
          </p:cNvSpPr>
          <p:nvPr>
            <p:ph sz="quarter" idx="1"/>
          </p:nvPr>
        </p:nvSpPr>
        <p:spPr/>
        <p:txBody>
          <a:bodyPr/>
          <a:lstStyle/>
          <a:p>
            <a:endParaRPr lang="en-US"/>
          </a:p>
        </p:txBody>
      </p:sp>
      <p:pic>
        <p:nvPicPr>
          <p:cNvPr id="32770" name="Picture 2" descr="C:\Users\Luridel\Pictures\CS 389 Final Presentation G.PNG"/>
          <p:cNvPicPr>
            <a:picLocks noChangeAspect="1" noChangeArrowheads="1"/>
          </p:cNvPicPr>
          <p:nvPr/>
        </p:nvPicPr>
        <p:blipFill>
          <a:blip r:embed="rId2" cstate="print"/>
          <a:srcRect/>
          <a:stretch>
            <a:fillRect/>
          </a:stretch>
        </p:blipFill>
        <p:spPr bwMode="auto">
          <a:xfrm>
            <a:off x="457200" y="1600200"/>
            <a:ext cx="7438191" cy="3962400"/>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Team 6</a:t>
            </a:r>
            <a:endParaRPr lang="en-US" dirty="0"/>
          </a:p>
        </p:txBody>
      </p:sp>
      <p:sp>
        <p:nvSpPr>
          <p:cNvPr id="3" name="Content Placeholder 2"/>
          <p:cNvSpPr>
            <a:spLocks noGrp="1"/>
          </p:cNvSpPr>
          <p:nvPr>
            <p:ph sz="quarter" idx="1"/>
          </p:nvPr>
        </p:nvSpPr>
        <p:spPr/>
        <p:txBody>
          <a:bodyPr/>
          <a:lstStyle/>
          <a:p>
            <a:r>
              <a:rPr lang="en-US" dirty="0" smtClean="0"/>
              <a:t>Matthew Sokolovsky</a:t>
            </a:r>
            <a:endParaRPr lang="en-US" dirty="0"/>
          </a:p>
        </p:txBody>
      </p:sp>
      <p:pic>
        <p:nvPicPr>
          <p:cNvPr id="1026" name="Picture 2"/>
          <p:cNvPicPr>
            <a:picLocks noChangeAspect="1" noChangeArrowheads="1"/>
          </p:cNvPicPr>
          <p:nvPr/>
        </p:nvPicPr>
        <p:blipFill>
          <a:blip r:embed="rId2" cstate="print"/>
          <a:srcRect l="38393" t="17461"/>
          <a:stretch>
            <a:fillRect/>
          </a:stretch>
        </p:blipFill>
        <p:spPr bwMode="auto">
          <a:xfrm rot="16200000" flipH="1">
            <a:off x="3466957" y="1638443"/>
            <a:ext cx="5257798" cy="396211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Stats</a:t>
            </a:r>
            <a:endParaRPr lang="en-US" dirty="0"/>
          </a:p>
        </p:txBody>
      </p:sp>
      <p:graphicFrame>
        <p:nvGraphicFramePr>
          <p:cNvPr id="4" name="Content Placeholder 3"/>
          <p:cNvGraphicFramePr>
            <a:graphicFrameLocks noGrp="1"/>
          </p:cNvGraphicFramePr>
          <p:nvPr>
            <p:ph sz="quarter" idx="1"/>
          </p:nvPr>
        </p:nvGraphicFramePr>
        <p:xfrm>
          <a:off x="457200" y="1600200"/>
          <a:ext cx="7772400" cy="3505201"/>
        </p:xfrm>
        <a:graphic>
          <a:graphicData uri="http://schemas.openxmlformats.org/drawingml/2006/table">
            <a:tbl>
              <a:tblPr firstRow="1" bandRow="1">
                <a:tableStyleId>{5C22544A-7EE6-4342-B048-85BDC9FD1C3A}</a:tableStyleId>
              </a:tblPr>
              <a:tblGrid>
                <a:gridCol w="3886200"/>
                <a:gridCol w="3886200"/>
              </a:tblGrid>
              <a:tr h="521140">
                <a:tc>
                  <a:txBody>
                    <a:bodyPr/>
                    <a:lstStyle/>
                    <a:p>
                      <a:endParaRPr lang="en-US" dirty="0"/>
                    </a:p>
                  </a:txBody>
                  <a:tcPr/>
                </a:tc>
                <a:tc>
                  <a:txBody>
                    <a:bodyPr/>
                    <a:lstStyle/>
                    <a:p>
                      <a:endParaRPr lang="en-US" dirty="0"/>
                    </a:p>
                  </a:txBody>
                  <a:tcPr/>
                </a:tc>
              </a:tr>
              <a:tr h="899501">
                <a:tc>
                  <a:txBody>
                    <a:bodyPr/>
                    <a:lstStyle/>
                    <a:p>
                      <a:r>
                        <a:rPr lang="en-US" dirty="0" smtClean="0"/>
                        <a:t>#</a:t>
                      </a:r>
                      <a:r>
                        <a:rPr lang="en-US" baseline="0" dirty="0" smtClean="0"/>
                        <a:t> of communications</a:t>
                      </a:r>
                      <a:endParaRPr lang="en-US" dirty="0"/>
                    </a:p>
                  </a:txBody>
                  <a:tcPr/>
                </a:tc>
                <a:tc>
                  <a:txBody>
                    <a:bodyPr/>
                    <a:lstStyle/>
                    <a:p>
                      <a:r>
                        <a:rPr lang="en-US" dirty="0" smtClean="0"/>
                        <a:t>11 (mostly</a:t>
                      </a:r>
                      <a:r>
                        <a:rPr lang="en-US" baseline="0" dirty="0" smtClean="0"/>
                        <a:t> with professor on Slack)</a:t>
                      </a:r>
                      <a:endParaRPr lang="en-US" dirty="0"/>
                    </a:p>
                  </a:txBody>
                  <a:tcPr/>
                </a:tc>
              </a:tr>
              <a:tr h="521140">
                <a:tc>
                  <a:txBody>
                    <a:bodyPr/>
                    <a:lstStyle/>
                    <a:p>
                      <a:r>
                        <a:rPr lang="en-US" dirty="0" smtClean="0"/>
                        <a:t># hours worked</a:t>
                      </a:r>
                      <a:endParaRPr lang="en-US" dirty="0"/>
                    </a:p>
                  </a:txBody>
                  <a:tcPr/>
                </a:tc>
                <a:tc>
                  <a:txBody>
                    <a:bodyPr/>
                    <a:lstStyle/>
                    <a:p>
                      <a:r>
                        <a:rPr lang="en-US" dirty="0" smtClean="0"/>
                        <a:t>60-108 (estimate)</a:t>
                      </a:r>
                      <a:endParaRPr lang="en-US" dirty="0"/>
                    </a:p>
                  </a:txBody>
                  <a:tcPr/>
                </a:tc>
              </a:tr>
              <a:tr h="521140">
                <a:tc>
                  <a:txBody>
                    <a:bodyPr/>
                    <a:lstStyle/>
                    <a:p>
                      <a:r>
                        <a:rPr lang="en-US" dirty="0" smtClean="0"/>
                        <a:t># Java classes</a:t>
                      </a:r>
                      <a:endParaRPr lang="en-US" dirty="0"/>
                    </a:p>
                  </a:txBody>
                  <a:tcPr/>
                </a:tc>
                <a:tc>
                  <a:txBody>
                    <a:bodyPr/>
                    <a:lstStyle/>
                    <a:p>
                      <a:r>
                        <a:rPr lang="en-US" dirty="0" smtClean="0"/>
                        <a:t>3</a:t>
                      </a:r>
                      <a:endParaRPr lang="en-US" dirty="0"/>
                    </a:p>
                  </a:txBody>
                  <a:tcPr/>
                </a:tc>
              </a:tr>
              <a:tr h="521140">
                <a:tc>
                  <a:txBody>
                    <a:bodyPr/>
                    <a:lstStyle/>
                    <a:p>
                      <a:r>
                        <a:rPr lang="en-US" dirty="0" smtClean="0"/>
                        <a:t># Lines of code</a:t>
                      </a:r>
                      <a:endParaRPr lang="en-US" dirty="0"/>
                    </a:p>
                  </a:txBody>
                  <a:tcPr/>
                </a:tc>
                <a:tc>
                  <a:txBody>
                    <a:bodyPr/>
                    <a:lstStyle/>
                    <a:p>
                      <a:r>
                        <a:rPr lang="en-US" dirty="0" smtClean="0"/>
                        <a:t>1514</a:t>
                      </a:r>
                      <a:endParaRPr lang="en-US" dirty="0"/>
                    </a:p>
                  </a:txBody>
                  <a:tcPr/>
                </a:tc>
              </a:tr>
              <a:tr h="521140">
                <a:tc>
                  <a:txBody>
                    <a:bodyPr/>
                    <a:lstStyle/>
                    <a:p>
                      <a:r>
                        <a:rPr lang="en-US" dirty="0" smtClean="0"/>
                        <a:t># Issues</a:t>
                      </a:r>
                      <a:endParaRPr lang="en-US" dirty="0"/>
                    </a:p>
                  </a:txBody>
                  <a:tcPr/>
                </a:tc>
                <a:tc>
                  <a:txBody>
                    <a:bodyPr/>
                    <a:lstStyle/>
                    <a:p>
                      <a:r>
                        <a:rPr lang="en-US" dirty="0" smtClean="0"/>
                        <a:t>2 (1 open, 1 closed)</a:t>
                      </a:r>
                      <a:endParaRPr lang="en-US" dirty="0"/>
                    </a:p>
                  </a:txBody>
                  <a:tcPr/>
                </a:tc>
              </a:tr>
            </a:tbl>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Next?</a:t>
            </a:r>
            <a:endParaRPr lang="en-US" dirty="0"/>
          </a:p>
        </p:txBody>
      </p:sp>
      <p:sp>
        <p:nvSpPr>
          <p:cNvPr id="3" name="Content Placeholder 2"/>
          <p:cNvSpPr>
            <a:spLocks noGrp="1"/>
          </p:cNvSpPr>
          <p:nvPr>
            <p:ph sz="quarter" idx="1"/>
          </p:nvPr>
        </p:nvSpPr>
        <p:spPr/>
        <p:txBody>
          <a:bodyPr/>
          <a:lstStyle/>
          <a:p>
            <a:endParaRPr lang="en-US" dirty="0"/>
          </a:p>
        </p:txBody>
      </p:sp>
      <p:pic>
        <p:nvPicPr>
          <p:cNvPr id="33794" name="Picture 2" descr="C:\Users\Luridel\Pictures\CS 389 Final Presentation D.PNG"/>
          <p:cNvPicPr>
            <a:picLocks noChangeAspect="1" noChangeArrowheads="1"/>
          </p:cNvPicPr>
          <p:nvPr/>
        </p:nvPicPr>
        <p:blipFill>
          <a:blip r:embed="rId3" cstate="print"/>
          <a:srcRect/>
          <a:stretch>
            <a:fillRect/>
          </a:stretch>
        </p:blipFill>
        <p:spPr bwMode="auto">
          <a:xfrm>
            <a:off x="457200" y="1600199"/>
            <a:ext cx="7467600" cy="3937703"/>
          </a:xfrm>
          <a:prstGeom prst="rect">
            <a:avLst/>
          </a:prstGeom>
          <a:noFill/>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sz="quarter" idx="1"/>
          </p:nvPr>
        </p:nvSpPr>
        <p:spPr/>
        <p:txBody>
          <a:bodyPr/>
          <a:lstStyle/>
          <a:p>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People Map</a:t>
            </a:r>
            <a:endParaRPr lang="en-US" dirty="0"/>
          </a:p>
        </p:txBody>
      </p:sp>
      <p:sp>
        <p:nvSpPr>
          <p:cNvPr id="3" name="Content Placeholder 2"/>
          <p:cNvSpPr>
            <a:spLocks noGrp="1"/>
          </p:cNvSpPr>
          <p:nvPr>
            <p:ph sz="quarter" idx="1"/>
          </p:nvPr>
        </p:nvSpPr>
        <p:spPr/>
        <p:txBody>
          <a:bodyPr/>
          <a:lstStyle/>
          <a:p>
            <a:endParaRPr lang="en-US"/>
          </a:p>
        </p:txBody>
      </p:sp>
      <p:pic>
        <p:nvPicPr>
          <p:cNvPr id="2051" name="Picture 3" descr="C:\Users\Luridel\Pictures\CS 389 Final Presentation D.PNG"/>
          <p:cNvPicPr>
            <a:picLocks noChangeAspect="1" noChangeArrowheads="1"/>
          </p:cNvPicPr>
          <p:nvPr/>
        </p:nvPicPr>
        <p:blipFill>
          <a:blip r:embed="rId2" cstate="print"/>
          <a:srcRect/>
          <a:stretch>
            <a:fillRect/>
          </a:stretch>
        </p:blipFill>
        <p:spPr bwMode="auto">
          <a:xfrm>
            <a:off x="457200" y="1600199"/>
            <a:ext cx="7467600" cy="3937703"/>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a:t>
            </a:r>
            <a:endParaRPr lang="en-US" dirty="0"/>
          </a:p>
        </p:txBody>
      </p:sp>
      <p:sp>
        <p:nvSpPr>
          <p:cNvPr id="3" name="Content Placeholder 2"/>
          <p:cNvSpPr>
            <a:spLocks noGrp="1"/>
          </p:cNvSpPr>
          <p:nvPr>
            <p:ph sz="quarter" idx="1"/>
          </p:nvPr>
        </p:nvSpPr>
        <p:spPr/>
        <p:txBody>
          <a:bodyPr/>
          <a:lstStyle/>
          <a:p>
            <a:endParaRPr lang="en-US"/>
          </a:p>
        </p:txBody>
      </p:sp>
      <p:pic>
        <p:nvPicPr>
          <p:cNvPr id="2050" name="Picture 2" descr="C:\Users\Luridel\Pictures\CS 389 Final Presentation B.PNG"/>
          <p:cNvPicPr>
            <a:picLocks noChangeAspect="1" noChangeArrowheads="1"/>
          </p:cNvPicPr>
          <p:nvPr/>
        </p:nvPicPr>
        <p:blipFill>
          <a:blip r:embed="rId3" cstate="print"/>
          <a:srcRect b="11962"/>
          <a:stretch>
            <a:fillRect/>
          </a:stretch>
        </p:blipFill>
        <p:spPr bwMode="auto">
          <a:xfrm>
            <a:off x="457200" y="1600200"/>
            <a:ext cx="7472812" cy="4191000"/>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 Whom?</a:t>
            </a:r>
            <a:endParaRPr lang="en-US" dirty="0"/>
          </a:p>
        </p:txBody>
      </p:sp>
      <p:sp>
        <p:nvSpPr>
          <p:cNvPr id="3" name="Content Placeholder 2"/>
          <p:cNvSpPr>
            <a:spLocks noGrp="1"/>
          </p:cNvSpPr>
          <p:nvPr>
            <p:ph sz="quarter" idx="1"/>
          </p:nvPr>
        </p:nvSpPr>
        <p:spPr/>
        <p:txBody>
          <a:bodyPr/>
          <a:lstStyle/>
          <a:p>
            <a:endParaRPr lang="en-US"/>
          </a:p>
        </p:txBody>
      </p:sp>
      <p:pic>
        <p:nvPicPr>
          <p:cNvPr id="5122" name="Picture 2" descr="C:\Users\Luridel\Pictures\CS 389 Final Presentation J.PNG"/>
          <p:cNvPicPr>
            <a:picLocks noChangeAspect="1" noChangeArrowheads="1"/>
          </p:cNvPicPr>
          <p:nvPr/>
        </p:nvPicPr>
        <p:blipFill>
          <a:blip r:embed="rId3" cstate="print"/>
          <a:srcRect/>
          <a:stretch>
            <a:fillRect/>
          </a:stretch>
        </p:blipFill>
        <p:spPr bwMode="auto">
          <a:xfrm>
            <a:off x="457200" y="1600200"/>
            <a:ext cx="7471250" cy="39624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Sources</a:t>
            </a:r>
            <a:endParaRPr lang="en-US" dirty="0"/>
          </a:p>
        </p:txBody>
      </p:sp>
      <p:sp>
        <p:nvSpPr>
          <p:cNvPr id="3" name="Content Placeholder 2"/>
          <p:cNvSpPr>
            <a:spLocks noGrp="1"/>
          </p:cNvSpPr>
          <p:nvPr>
            <p:ph sz="quarter" idx="1"/>
          </p:nvPr>
        </p:nvSpPr>
        <p:spPr>
          <a:ln>
            <a:solidFill>
              <a:schemeClr val="accent1"/>
            </a:solidFill>
          </a:ln>
        </p:spPr>
        <p:txBody>
          <a:bodyPr/>
          <a:lstStyle/>
          <a:p>
            <a:pPr>
              <a:buNone/>
            </a:pPr>
            <a:r>
              <a:rPr lang="en-US" dirty="0" smtClean="0"/>
              <a:t>	</a:t>
            </a:r>
            <a:r>
              <a:rPr lang="en-US" dirty="0" smtClean="0">
                <a:hlinkClick r:id="rId2"/>
              </a:rPr>
              <a:t>Natural Earth</a:t>
            </a:r>
            <a:endParaRPr lang="en-US" dirty="0" smtClean="0"/>
          </a:p>
          <a:p>
            <a:pPr>
              <a:buNone/>
            </a:pPr>
            <a:endParaRPr lang="en-US" dirty="0" smtClean="0"/>
          </a:p>
          <a:p>
            <a:pPr>
              <a:buNone/>
            </a:pPr>
            <a:r>
              <a:rPr lang="en-US" dirty="0" smtClean="0"/>
              <a:t>	</a:t>
            </a:r>
            <a:r>
              <a:rPr lang="en-US" dirty="0" smtClean="0">
                <a:hlinkClick r:id="rId3"/>
              </a:rPr>
              <a:t>World Population Review</a:t>
            </a:r>
            <a:endParaRPr lang="en-US" dirty="0" smtClean="0"/>
          </a:p>
          <a:p>
            <a:pPr>
              <a:buNone/>
            </a:pPr>
            <a:endParaRPr lang="en-US" dirty="0" smtClean="0"/>
          </a:p>
          <a:p>
            <a:pPr>
              <a:buNone/>
            </a:pPr>
            <a:r>
              <a:rPr lang="en-US" dirty="0" err="1" smtClean="0"/>
              <a:t>ScapeToad</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a:t>
            </a:r>
            <a:endParaRPr lang="en-US" dirty="0"/>
          </a:p>
        </p:txBody>
      </p:sp>
      <p:sp>
        <p:nvSpPr>
          <p:cNvPr id="3" name="Content Placeholder 2"/>
          <p:cNvSpPr>
            <a:spLocks noGrp="1"/>
          </p:cNvSpPr>
          <p:nvPr>
            <p:ph sz="quarter" idx="1"/>
          </p:nvPr>
        </p:nvSpPr>
        <p:spPr/>
        <p:txBody>
          <a:bodyPr>
            <a:normAutofit/>
          </a:bodyPr>
          <a:lstStyle/>
          <a:p>
            <a:pPr>
              <a:buNone/>
            </a:pPr>
            <a:endParaRPr lang="en-US" b="1" dirty="0"/>
          </a:p>
        </p:txBody>
      </p:sp>
      <p:graphicFrame>
        <p:nvGraphicFramePr>
          <p:cNvPr id="4" name="Table 3"/>
          <p:cNvGraphicFramePr>
            <a:graphicFrameLocks noGrp="1"/>
          </p:cNvGraphicFramePr>
          <p:nvPr/>
        </p:nvGraphicFramePr>
        <p:xfrm>
          <a:off x="152401" y="1600200"/>
          <a:ext cx="8534399" cy="4876800"/>
        </p:xfrm>
        <a:graphic>
          <a:graphicData uri="http://schemas.openxmlformats.org/drawingml/2006/table">
            <a:tbl>
              <a:tblPr firstRow="1" bandRow="1">
                <a:tableStyleId>{5C22544A-7EE6-4342-B048-85BDC9FD1C3A}</a:tableStyleId>
              </a:tblPr>
              <a:tblGrid>
                <a:gridCol w="1643662"/>
                <a:gridCol w="1643662"/>
                <a:gridCol w="1643662"/>
                <a:gridCol w="1643662"/>
                <a:gridCol w="1959751"/>
              </a:tblGrid>
              <a:tr h="554527">
                <a:tc>
                  <a:txBody>
                    <a:bodyPr/>
                    <a:lstStyle/>
                    <a:p>
                      <a:r>
                        <a:rPr lang="en-US" sz="1400" dirty="0" smtClean="0"/>
                        <a:t>Requirements:</a:t>
                      </a:r>
                      <a:endParaRPr lang="en-US" sz="1400" dirty="0"/>
                    </a:p>
                  </a:txBody>
                  <a:tcPr/>
                </a:tc>
                <a:tc>
                  <a:txBody>
                    <a:bodyPr/>
                    <a:lstStyle/>
                    <a:p>
                      <a:r>
                        <a:rPr lang="en-US" sz="1400" dirty="0" smtClean="0"/>
                        <a:t>Google</a:t>
                      </a:r>
                      <a:r>
                        <a:rPr lang="en-US" sz="1400" baseline="0" dirty="0" smtClean="0"/>
                        <a:t> Sheets</a:t>
                      </a:r>
                      <a:endParaRPr lang="en-US" sz="1400" dirty="0" smtClean="0"/>
                    </a:p>
                  </a:txBody>
                  <a:tcPr/>
                </a:tc>
                <a:tc>
                  <a:txBody>
                    <a:bodyPr/>
                    <a:lstStyle/>
                    <a:p>
                      <a:endParaRPr lang="en-US" sz="1400" dirty="0"/>
                    </a:p>
                  </a:txBody>
                  <a:tcPr/>
                </a:tc>
                <a:tc>
                  <a:txBody>
                    <a:bodyPr/>
                    <a:lstStyle/>
                    <a:p>
                      <a:endParaRPr lang="en-US" sz="1400"/>
                    </a:p>
                  </a:txBody>
                  <a:tcPr/>
                </a:tc>
                <a:tc>
                  <a:txBody>
                    <a:bodyPr/>
                    <a:lstStyle/>
                    <a:p>
                      <a:endParaRPr lang="en-US" sz="1400"/>
                    </a:p>
                  </a:txBody>
                  <a:tcPr/>
                </a:tc>
              </a:tr>
              <a:tr h="774819">
                <a:tc>
                  <a:txBody>
                    <a:bodyPr/>
                    <a:lstStyle/>
                    <a:p>
                      <a:r>
                        <a:rPr lang="en-US" sz="1400" dirty="0" smtClean="0"/>
                        <a:t>Project Management:</a:t>
                      </a:r>
                      <a:endParaRPr lang="en-US" sz="1400" dirty="0"/>
                    </a:p>
                  </a:txBody>
                  <a:tcPr/>
                </a:tc>
                <a:tc>
                  <a:txBody>
                    <a:bodyPr/>
                    <a:lstStyle/>
                    <a:p>
                      <a:r>
                        <a:rPr lang="en-US" sz="1400" dirty="0" err="1" smtClean="0"/>
                        <a:t>Git</a:t>
                      </a:r>
                      <a:endParaRPr lang="en-US" sz="1400" dirty="0"/>
                    </a:p>
                  </a:txBody>
                  <a:tcPr/>
                </a:tc>
                <a:tc>
                  <a:txBody>
                    <a:bodyPr/>
                    <a:lstStyle/>
                    <a:p>
                      <a:r>
                        <a:rPr lang="en-US" sz="1400" dirty="0" err="1" smtClean="0"/>
                        <a:t>GitHub</a:t>
                      </a:r>
                      <a:endParaRPr lang="en-US" sz="1400" dirty="0"/>
                    </a:p>
                  </a:txBody>
                  <a:tcPr/>
                </a:tc>
                <a:tc>
                  <a:txBody>
                    <a:bodyPr/>
                    <a:lstStyle/>
                    <a:p>
                      <a:endParaRPr lang="en-US" sz="1400"/>
                    </a:p>
                  </a:txBody>
                  <a:tcPr/>
                </a:tc>
                <a:tc>
                  <a:txBody>
                    <a:bodyPr/>
                    <a:lstStyle/>
                    <a:p>
                      <a:endParaRPr lang="en-US" sz="1400"/>
                    </a:p>
                  </a:txBody>
                  <a:tcPr/>
                </a:tc>
              </a:tr>
              <a:tr h="774819">
                <a:tc>
                  <a:txBody>
                    <a:bodyPr/>
                    <a:lstStyle/>
                    <a:p>
                      <a:r>
                        <a:rPr lang="en-US" sz="1400" dirty="0" smtClean="0"/>
                        <a:t>Project Documentation:</a:t>
                      </a:r>
                      <a:endParaRPr lang="en-US" sz="1400" dirty="0"/>
                    </a:p>
                  </a:txBody>
                  <a:tcPr/>
                </a:tc>
                <a:tc>
                  <a:txBody>
                    <a:bodyPr/>
                    <a:lstStyle/>
                    <a:p>
                      <a:r>
                        <a:rPr lang="en-US" sz="1400" dirty="0" smtClean="0"/>
                        <a:t>Google Docs</a:t>
                      </a:r>
                      <a:endParaRPr lang="en-US" sz="1400" dirty="0"/>
                    </a:p>
                  </a:txBody>
                  <a:tcPr/>
                </a:tc>
                <a:tc>
                  <a:txBody>
                    <a:bodyPr/>
                    <a:lstStyle/>
                    <a:p>
                      <a:r>
                        <a:rPr lang="en-US" sz="1400" dirty="0" err="1" smtClean="0"/>
                        <a:t>GitHub</a:t>
                      </a:r>
                      <a:r>
                        <a:rPr lang="en-US" sz="1400" baseline="0" dirty="0" smtClean="0"/>
                        <a:t> (wiki)</a:t>
                      </a:r>
                      <a:endParaRPr lang="en-US" sz="1400" dirty="0"/>
                    </a:p>
                  </a:txBody>
                  <a:tcPr/>
                </a:tc>
                <a:tc>
                  <a:txBody>
                    <a:bodyPr/>
                    <a:lstStyle/>
                    <a:p>
                      <a:endParaRPr lang="en-US" sz="1400"/>
                    </a:p>
                  </a:txBody>
                  <a:tcPr/>
                </a:tc>
                <a:tc>
                  <a:txBody>
                    <a:bodyPr/>
                    <a:lstStyle/>
                    <a:p>
                      <a:endParaRPr lang="en-US" sz="1400"/>
                    </a:p>
                  </a:txBody>
                  <a:tcPr/>
                </a:tc>
              </a:tr>
              <a:tr h="554527">
                <a:tc>
                  <a:txBody>
                    <a:bodyPr/>
                    <a:lstStyle/>
                    <a:p>
                      <a:r>
                        <a:rPr lang="en-US" sz="1400" dirty="0" smtClean="0"/>
                        <a:t>UML:</a:t>
                      </a:r>
                      <a:endParaRPr lang="en-US" sz="1400" dirty="0"/>
                    </a:p>
                  </a:txBody>
                  <a:tcPr/>
                </a:tc>
                <a:tc>
                  <a:txBody>
                    <a:bodyPr/>
                    <a:lstStyle/>
                    <a:p>
                      <a:r>
                        <a:rPr lang="en-US" sz="1400" dirty="0" smtClean="0"/>
                        <a:t>Microsoft OneNote</a:t>
                      </a:r>
                      <a:endParaRPr lang="en-US" sz="1400" dirty="0"/>
                    </a:p>
                  </a:txBody>
                  <a:tcPr/>
                </a:tc>
                <a:tc>
                  <a:txBody>
                    <a:bodyPr/>
                    <a:lstStyle/>
                    <a:p>
                      <a:r>
                        <a:rPr lang="en-US" sz="1400" dirty="0" smtClean="0"/>
                        <a:t>Microsoft Paint</a:t>
                      </a:r>
                      <a:endParaRPr lang="en-US" sz="1400" dirty="0"/>
                    </a:p>
                  </a:txBody>
                  <a:tcPr/>
                </a:tc>
                <a:tc>
                  <a:txBody>
                    <a:bodyPr/>
                    <a:lstStyle/>
                    <a:p>
                      <a:endParaRPr lang="en-US" sz="1400"/>
                    </a:p>
                  </a:txBody>
                  <a:tcPr/>
                </a:tc>
                <a:tc>
                  <a:txBody>
                    <a:bodyPr/>
                    <a:lstStyle/>
                    <a:p>
                      <a:endParaRPr lang="en-US" sz="1400" dirty="0"/>
                    </a:p>
                  </a:txBody>
                  <a:tcPr/>
                </a:tc>
              </a:tr>
              <a:tr h="554527">
                <a:tc>
                  <a:txBody>
                    <a:bodyPr/>
                    <a:lstStyle/>
                    <a:p>
                      <a:r>
                        <a:rPr lang="en-US" sz="1400" dirty="0" smtClean="0"/>
                        <a:t>Technical:</a:t>
                      </a:r>
                      <a:endParaRPr lang="en-US" sz="1400" dirty="0"/>
                    </a:p>
                  </a:txBody>
                  <a:tcPr/>
                </a:tc>
                <a:tc>
                  <a:txBody>
                    <a:bodyPr/>
                    <a:lstStyle/>
                    <a:p>
                      <a:r>
                        <a:rPr lang="en-US" sz="1400" dirty="0" smtClean="0"/>
                        <a:t>Android Studio</a:t>
                      </a:r>
                      <a:endParaRPr lang="en-US" sz="1400" dirty="0"/>
                    </a:p>
                  </a:txBody>
                  <a:tcPr/>
                </a:tc>
                <a:tc>
                  <a:txBody>
                    <a:bodyPr/>
                    <a:lstStyle/>
                    <a:p>
                      <a:r>
                        <a:rPr lang="en-US" sz="1400" dirty="0" err="1" smtClean="0"/>
                        <a:t>ScapeToad</a:t>
                      </a:r>
                      <a:endParaRPr lang="en-US" sz="1400" dirty="0" smtClean="0"/>
                    </a:p>
                  </a:txBody>
                  <a:tcPr/>
                </a:tc>
                <a:tc>
                  <a:txBody>
                    <a:bodyPr/>
                    <a:lstStyle/>
                    <a:p>
                      <a:r>
                        <a:rPr lang="en-US" sz="1400" dirty="0" err="1" smtClean="0"/>
                        <a:t>InkScape</a:t>
                      </a:r>
                      <a:endParaRPr lang="en-US" sz="1400" dirty="0"/>
                    </a:p>
                  </a:txBody>
                  <a:tcPr/>
                </a:tc>
                <a:tc>
                  <a:txBody>
                    <a:bodyPr/>
                    <a:lstStyle/>
                    <a:p>
                      <a:r>
                        <a:rPr lang="en-US" sz="1400" dirty="0" smtClean="0"/>
                        <a:t>Notepad++</a:t>
                      </a:r>
                      <a:endParaRPr lang="en-US" sz="1400" dirty="0"/>
                    </a:p>
                  </a:txBody>
                  <a:tcPr/>
                </a:tc>
              </a:tr>
              <a:tr h="554527">
                <a:tc>
                  <a:txBody>
                    <a:bodyPr/>
                    <a:lstStyle/>
                    <a:p>
                      <a:r>
                        <a:rPr lang="en-US" sz="1400" dirty="0" smtClean="0"/>
                        <a:t>Communication:</a:t>
                      </a:r>
                      <a:endParaRPr lang="en-US" sz="1400" dirty="0"/>
                    </a:p>
                  </a:txBody>
                  <a:tcPr/>
                </a:tc>
                <a:tc>
                  <a:txBody>
                    <a:bodyPr/>
                    <a:lstStyle/>
                    <a:p>
                      <a:r>
                        <a:rPr lang="en-US" sz="1400" dirty="0" smtClean="0"/>
                        <a:t>Slack</a:t>
                      </a:r>
                      <a:endParaRPr lang="en-US" sz="1400" dirty="0"/>
                    </a:p>
                  </a:txBody>
                  <a:tcPr/>
                </a:tc>
                <a:tc>
                  <a:txBody>
                    <a:bodyPr/>
                    <a:lstStyle/>
                    <a:p>
                      <a:endParaRPr lang="en-US" sz="1400"/>
                    </a:p>
                  </a:txBody>
                  <a:tcPr/>
                </a:tc>
                <a:tc>
                  <a:txBody>
                    <a:bodyPr/>
                    <a:lstStyle/>
                    <a:p>
                      <a:endParaRPr lang="en-US" sz="1400"/>
                    </a:p>
                  </a:txBody>
                  <a:tcPr/>
                </a:tc>
                <a:tc>
                  <a:txBody>
                    <a:bodyPr/>
                    <a:lstStyle/>
                    <a:p>
                      <a:endParaRPr lang="en-US" sz="1400"/>
                    </a:p>
                  </a:txBody>
                  <a:tcPr/>
                </a:tc>
              </a:tr>
              <a:tr h="554527">
                <a:tc>
                  <a:txBody>
                    <a:bodyPr/>
                    <a:lstStyle/>
                    <a:p>
                      <a:r>
                        <a:rPr lang="en-US" sz="1400" dirty="0" smtClean="0"/>
                        <a:t>Presentation:</a:t>
                      </a:r>
                      <a:endParaRPr lang="en-US" sz="1400" dirty="0"/>
                    </a:p>
                  </a:txBody>
                  <a:tcPr/>
                </a:tc>
                <a:tc>
                  <a:txBody>
                    <a:bodyPr/>
                    <a:lstStyle/>
                    <a:p>
                      <a:r>
                        <a:rPr lang="en-US" sz="1400" dirty="0" err="1" smtClean="0"/>
                        <a:t>Vysor</a:t>
                      </a:r>
                      <a:endParaRPr lang="en-US" sz="1400" dirty="0"/>
                    </a:p>
                  </a:txBody>
                  <a:tcPr/>
                </a:tc>
                <a:tc>
                  <a:txBody>
                    <a:bodyPr/>
                    <a:lstStyle/>
                    <a:p>
                      <a:r>
                        <a:rPr lang="en-US" sz="1400" dirty="0" err="1" smtClean="0"/>
                        <a:t>Camstudio</a:t>
                      </a:r>
                      <a:endParaRPr lang="en-US" sz="1400" dirty="0"/>
                    </a:p>
                  </a:txBody>
                  <a:tcPr/>
                </a:tc>
                <a:tc>
                  <a:txBody>
                    <a:bodyPr/>
                    <a:lstStyle/>
                    <a:p>
                      <a:r>
                        <a:rPr lang="en-US" sz="1400" dirty="0" err="1" smtClean="0"/>
                        <a:t>Youtube</a:t>
                      </a:r>
                      <a:endParaRPr lang="en-US" sz="1400" dirty="0"/>
                    </a:p>
                  </a:txBody>
                  <a:tcPr/>
                </a:tc>
                <a:tc>
                  <a:txBody>
                    <a:bodyPr/>
                    <a:lstStyle/>
                    <a:p>
                      <a:endParaRPr lang="en-US" sz="1400"/>
                    </a:p>
                  </a:txBody>
                  <a:tcPr/>
                </a:tc>
              </a:tr>
              <a:tr h="554527">
                <a:tc>
                  <a:txBody>
                    <a:bodyPr/>
                    <a:lstStyle/>
                    <a:p>
                      <a:r>
                        <a:rPr lang="en-US" sz="1400" dirty="0" smtClean="0"/>
                        <a:t>Database:</a:t>
                      </a:r>
                      <a:endParaRPr lang="en-US" sz="1400" dirty="0"/>
                    </a:p>
                  </a:txBody>
                  <a:tcPr/>
                </a:tc>
                <a:tc>
                  <a:txBody>
                    <a:bodyPr/>
                    <a:lstStyle/>
                    <a:p>
                      <a:r>
                        <a:rPr lang="en-US" sz="1400" dirty="0" smtClean="0"/>
                        <a:t>Firebase Database</a:t>
                      </a:r>
                      <a:endParaRPr lang="en-US" sz="1400" dirty="0"/>
                    </a:p>
                  </a:txBody>
                  <a:tcPr/>
                </a:tc>
                <a:tc>
                  <a:txBody>
                    <a:bodyPr/>
                    <a:lstStyle/>
                    <a:p>
                      <a:endParaRPr lang="en-US" sz="1400"/>
                    </a:p>
                  </a:txBody>
                  <a:tcPr/>
                </a:tc>
                <a:tc>
                  <a:txBody>
                    <a:bodyPr/>
                    <a:lstStyle/>
                    <a:p>
                      <a:endParaRPr lang="en-US" sz="1400"/>
                    </a:p>
                  </a:txBody>
                  <a:tcPr/>
                </a:tc>
                <a:tc>
                  <a:txBody>
                    <a:bodyPr/>
                    <a:lstStyle/>
                    <a:p>
                      <a:endParaRPr lang="en-US" sz="1400" dirty="0"/>
                    </a:p>
                  </a:txBody>
                  <a:tcPr/>
                </a:tc>
              </a:tr>
            </a:tbl>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a:t>
            </a:r>
            <a:endParaRPr lang="en-US" dirty="0"/>
          </a:p>
        </p:txBody>
      </p:sp>
      <p:sp>
        <p:nvSpPr>
          <p:cNvPr id="3" name="Content Placeholder 2"/>
          <p:cNvSpPr>
            <a:spLocks noGrp="1"/>
          </p:cNvSpPr>
          <p:nvPr>
            <p:ph sz="quarter" idx="1"/>
          </p:nvPr>
        </p:nvSpPr>
        <p:spPr/>
        <p:txBody>
          <a:bodyPr/>
          <a:lstStyle/>
          <a:p>
            <a:endParaRPr lang="en-US" dirty="0"/>
          </a:p>
        </p:txBody>
      </p:sp>
      <p:pic>
        <p:nvPicPr>
          <p:cNvPr id="3074" name="Picture 2" descr="C:\Users\Luridel\Pictures\CS 389 Final Presentation C.PNG"/>
          <p:cNvPicPr>
            <a:picLocks noChangeAspect="1" noChangeArrowheads="1"/>
          </p:cNvPicPr>
          <p:nvPr/>
        </p:nvPicPr>
        <p:blipFill>
          <a:blip r:embed="rId3" cstate="print"/>
          <a:srcRect/>
          <a:stretch>
            <a:fillRect/>
          </a:stretch>
        </p:blipFill>
        <p:spPr bwMode="auto">
          <a:xfrm>
            <a:off x="228600" y="2590800"/>
            <a:ext cx="8490757" cy="2819400"/>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Stories</a:t>
            </a:r>
            <a:endParaRPr lang="en-US" dirty="0"/>
          </a:p>
        </p:txBody>
      </p:sp>
      <p:graphicFrame>
        <p:nvGraphicFramePr>
          <p:cNvPr id="5" name="Content Placeholder 4"/>
          <p:cNvGraphicFramePr>
            <a:graphicFrameLocks noGrp="1"/>
          </p:cNvGraphicFramePr>
          <p:nvPr>
            <p:ph sz="quarter" idx="1"/>
          </p:nvPr>
        </p:nvGraphicFramePr>
        <p:xfrm>
          <a:off x="457200" y="1600200"/>
          <a:ext cx="7467600" cy="2225040"/>
        </p:xfrm>
        <a:graphic>
          <a:graphicData uri="http://schemas.openxmlformats.org/drawingml/2006/table">
            <a:tbl>
              <a:tblPr firstRow="1" bandRow="1">
                <a:tableStyleId>{5C22544A-7EE6-4342-B048-85BDC9FD1C3A}</a:tableStyleId>
              </a:tblPr>
              <a:tblGrid>
                <a:gridCol w="2489200"/>
                <a:gridCol w="2489200"/>
                <a:gridCol w="2489200"/>
              </a:tblGrid>
              <a:tr h="370840">
                <a:tc>
                  <a:txBody>
                    <a:bodyPr/>
                    <a:lstStyle/>
                    <a:p>
                      <a:r>
                        <a:rPr lang="en-US" dirty="0" smtClean="0"/>
                        <a:t>Total</a:t>
                      </a:r>
                      <a:endParaRPr lang="en-US" dirty="0"/>
                    </a:p>
                  </a:txBody>
                  <a:tcPr/>
                </a:tc>
                <a:tc>
                  <a:txBody>
                    <a:bodyPr/>
                    <a:lstStyle/>
                    <a:p>
                      <a:r>
                        <a:rPr lang="en-US" dirty="0" smtClean="0"/>
                        <a:t>9 User Stories</a:t>
                      </a:r>
                      <a:endParaRPr lang="en-US" dirty="0"/>
                    </a:p>
                  </a:txBody>
                  <a:tcPr/>
                </a:tc>
                <a:tc>
                  <a:txBody>
                    <a:bodyPr/>
                    <a:lstStyle/>
                    <a:p>
                      <a:r>
                        <a:rPr lang="en-US" dirty="0" smtClean="0"/>
                        <a:t>7 implemented</a:t>
                      </a:r>
                      <a:endParaRPr lang="en-US" dirty="0"/>
                    </a:p>
                  </a:txBody>
                  <a:tcPr/>
                </a:tc>
              </a:tr>
              <a:tr h="370840">
                <a:tc>
                  <a:txBody>
                    <a:bodyPr/>
                    <a:lstStyle/>
                    <a:p>
                      <a:r>
                        <a:rPr lang="en-US" dirty="0" smtClean="0"/>
                        <a:t>Sprint 1</a:t>
                      </a:r>
                      <a:endParaRPr lang="en-US" dirty="0"/>
                    </a:p>
                  </a:txBody>
                  <a:tcPr/>
                </a:tc>
                <a:tc>
                  <a:txBody>
                    <a:bodyPr/>
                    <a:lstStyle/>
                    <a:p>
                      <a:r>
                        <a:rPr lang="en-US" dirty="0" smtClean="0"/>
                        <a:t>2 User Stories</a:t>
                      </a:r>
                      <a:endParaRPr lang="en-US" dirty="0"/>
                    </a:p>
                  </a:txBody>
                  <a:tcPr/>
                </a:tc>
                <a:tc>
                  <a:txBody>
                    <a:bodyPr/>
                    <a:lstStyle/>
                    <a:p>
                      <a:r>
                        <a:rPr lang="en-US" dirty="0" smtClean="0"/>
                        <a:t>2 implemented</a:t>
                      </a:r>
                      <a:endParaRPr lang="en-US" dirty="0"/>
                    </a:p>
                  </a:txBody>
                  <a:tcPr/>
                </a:tc>
              </a:tr>
              <a:tr h="370840">
                <a:tc>
                  <a:txBody>
                    <a:bodyPr/>
                    <a:lstStyle/>
                    <a:p>
                      <a:r>
                        <a:rPr lang="en-US" dirty="0" smtClean="0"/>
                        <a:t>Sprint 2</a:t>
                      </a:r>
                      <a:endParaRPr lang="en-US" dirty="0"/>
                    </a:p>
                  </a:txBody>
                  <a:tcPr/>
                </a:tc>
                <a:tc>
                  <a:txBody>
                    <a:bodyPr/>
                    <a:lstStyle/>
                    <a:p>
                      <a:r>
                        <a:rPr lang="en-US" dirty="0" smtClean="0"/>
                        <a:t>2 User Stories</a:t>
                      </a:r>
                      <a:endParaRPr lang="en-US" dirty="0"/>
                    </a:p>
                  </a:txBody>
                  <a:tcPr/>
                </a:tc>
                <a:tc>
                  <a:txBody>
                    <a:bodyPr/>
                    <a:lstStyle/>
                    <a:p>
                      <a:r>
                        <a:rPr lang="en-US" dirty="0" smtClean="0"/>
                        <a:t>2 implemented</a:t>
                      </a:r>
                      <a:endParaRPr lang="en-US" dirty="0"/>
                    </a:p>
                  </a:txBody>
                  <a:tcPr/>
                </a:tc>
              </a:tr>
              <a:tr h="370840">
                <a:tc>
                  <a:txBody>
                    <a:bodyPr/>
                    <a:lstStyle/>
                    <a:p>
                      <a:r>
                        <a:rPr lang="en-US" dirty="0" smtClean="0"/>
                        <a:t>Sprint 3</a:t>
                      </a:r>
                      <a:endParaRPr lang="en-US" dirty="0"/>
                    </a:p>
                  </a:txBody>
                  <a:tcPr/>
                </a:tc>
                <a:tc>
                  <a:txBody>
                    <a:bodyPr/>
                    <a:lstStyle/>
                    <a:p>
                      <a:r>
                        <a:rPr lang="en-US" dirty="0" smtClean="0"/>
                        <a:t>3 User Stories</a:t>
                      </a:r>
                      <a:endParaRPr lang="en-US" dirty="0"/>
                    </a:p>
                  </a:txBody>
                  <a:tcPr/>
                </a:tc>
                <a:tc>
                  <a:txBody>
                    <a:bodyPr/>
                    <a:lstStyle/>
                    <a:p>
                      <a:r>
                        <a:rPr lang="en-US" dirty="0" smtClean="0"/>
                        <a:t>3 implemented</a:t>
                      </a:r>
                      <a:endParaRPr lang="en-US" dirty="0"/>
                    </a:p>
                  </a:txBody>
                  <a:tcPr/>
                </a:tc>
              </a:tr>
              <a:tr h="370840">
                <a:tc>
                  <a:txBody>
                    <a:bodyPr/>
                    <a:lstStyle/>
                    <a:p>
                      <a:r>
                        <a:rPr lang="en-US" dirty="0" smtClean="0"/>
                        <a:t>Functional</a:t>
                      </a:r>
                      <a:endParaRPr lang="en-US" dirty="0"/>
                    </a:p>
                  </a:txBody>
                  <a:tcPr/>
                </a:tc>
                <a:tc>
                  <a:txBody>
                    <a:bodyPr/>
                    <a:lstStyle/>
                    <a:p>
                      <a:r>
                        <a:rPr lang="en-US" dirty="0" smtClean="0"/>
                        <a:t>7 User Stories</a:t>
                      </a:r>
                      <a:endParaRPr lang="en-US" dirty="0"/>
                    </a:p>
                  </a:txBody>
                  <a:tcPr/>
                </a:tc>
                <a:tc>
                  <a:txBody>
                    <a:bodyPr/>
                    <a:lstStyle/>
                    <a:p>
                      <a:r>
                        <a:rPr lang="en-US" dirty="0" smtClean="0"/>
                        <a:t>6 implemented</a:t>
                      </a:r>
                      <a:endParaRPr lang="en-US" dirty="0"/>
                    </a:p>
                  </a:txBody>
                  <a:tcPr/>
                </a:tc>
              </a:tr>
              <a:tr h="370840">
                <a:tc>
                  <a:txBody>
                    <a:bodyPr/>
                    <a:lstStyle/>
                    <a:p>
                      <a:r>
                        <a:rPr lang="en-US" dirty="0" smtClean="0"/>
                        <a:t>Non-functional</a:t>
                      </a:r>
                      <a:endParaRPr lang="en-US" dirty="0"/>
                    </a:p>
                  </a:txBody>
                  <a:tcPr/>
                </a:tc>
                <a:tc>
                  <a:txBody>
                    <a:bodyPr/>
                    <a:lstStyle/>
                    <a:p>
                      <a:r>
                        <a:rPr lang="en-US" dirty="0" smtClean="0"/>
                        <a:t>2 User Stories</a:t>
                      </a:r>
                      <a:endParaRPr lang="en-US" dirty="0"/>
                    </a:p>
                  </a:txBody>
                  <a:tcPr/>
                </a:tc>
                <a:tc>
                  <a:txBody>
                    <a:bodyPr/>
                    <a:lstStyle/>
                    <a:p>
                      <a:r>
                        <a:rPr lang="en-US" dirty="0" smtClean="0"/>
                        <a:t>1 implemented</a:t>
                      </a:r>
                      <a:endParaRPr lang="en-US" dirty="0"/>
                    </a:p>
                  </a:txBody>
                  <a:tcPr/>
                </a:tc>
              </a:tr>
            </a:tbl>
          </a:graphicData>
        </a:graphic>
      </p:graphicFrame>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654</TotalTime>
  <Words>377</Words>
  <Application>Microsoft Office PowerPoint</Application>
  <PresentationFormat>On-screen Show (4:3)</PresentationFormat>
  <Paragraphs>85</Paragraphs>
  <Slides>22</Slides>
  <Notes>6</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Oriel</vt:lpstr>
      <vt:lpstr>The People Map</vt:lpstr>
      <vt:lpstr>Team 6</vt:lpstr>
      <vt:lpstr>The People Map</vt:lpstr>
      <vt:lpstr>Why?</vt:lpstr>
      <vt:lpstr>For Whom?</vt:lpstr>
      <vt:lpstr>Data Sources</vt:lpstr>
      <vt:lpstr>Tools</vt:lpstr>
      <vt:lpstr>Requirements</vt:lpstr>
      <vt:lpstr>User Stories</vt:lpstr>
      <vt:lpstr>Main Features</vt:lpstr>
      <vt:lpstr>Slide 11</vt:lpstr>
      <vt:lpstr>Slide 12</vt:lpstr>
      <vt:lpstr>Architecture</vt:lpstr>
      <vt:lpstr>Testing</vt:lpstr>
      <vt:lpstr>Process</vt:lpstr>
      <vt:lpstr>Slide 16</vt:lpstr>
      <vt:lpstr>Slide 17</vt:lpstr>
      <vt:lpstr>Slide 18</vt:lpstr>
      <vt:lpstr>GitHub Statistics</vt:lpstr>
      <vt:lpstr>Other Stats</vt:lpstr>
      <vt:lpstr>What’s Next?</vt:lpstr>
      <vt:lpstr>Slide 22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People Map</dc:title>
  <dc:creator>Luridel</dc:creator>
  <cp:lastModifiedBy>Luridel</cp:lastModifiedBy>
  <cp:revision>61</cp:revision>
  <dcterms:created xsi:type="dcterms:W3CDTF">2018-05-05T16:27:09Z</dcterms:created>
  <dcterms:modified xsi:type="dcterms:W3CDTF">2018-05-07T18:25:27Z</dcterms:modified>
</cp:coreProperties>
</file>