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0" r:id="rId1"/>
  </p:sldMasterIdLst>
  <p:notesMasterIdLst>
    <p:notesMasterId r:id="rId12"/>
  </p:notesMasterIdLst>
  <p:sldIdLst>
    <p:sldId id="256" r:id="rId2"/>
    <p:sldId id="275" r:id="rId3"/>
    <p:sldId id="257" r:id="rId4"/>
    <p:sldId id="265" r:id="rId5"/>
    <p:sldId id="269" r:id="rId6"/>
    <p:sldId id="272" r:id="rId7"/>
    <p:sldId id="277" r:id="rId8"/>
    <p:sldId id="271" r:id="rId9"/>
    <p:sldId id="26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E2A8B-FA2E-9F46-AA5B-9E26923603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F6A9-95BD-3249-A300-1F56002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v"/>
            </a:pPr>
            <a:r>
              <a:rPr lang="en-US" dirty="0" smtClean="0"/>
              <a:t>Explain Architectural Design, Interface</a:t>
            </a:r>
            <a:r>
              <a:rPr lang="en-US" baseline="0" dirty="0" smtClean="0"/>
              <a:t> Design,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F6A9-95BD-3249-A300-1F560021B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A9CB-489E-DF4D-A131-1AAD2E09EF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984C-5D9A-824E-B0D8-7CABA10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ransition xmlns:p14="http://schemas.microsoft.com/office/powerpoint/2010/main"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013538"/>
            <a:ext cx="9144000" cy="1520435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 smtClean="0">
                <a:latin typeface="Arial"/>
                <a:cs typeface="Arial"/>
              </a:rPr>
              <a:t>Career Match</a:t>
            </a:r>
            <a:endParaRPr lang="en-US" sz="9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4078" y="5429346"/>
            <a:ext cx="3179921" cy="1428654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latin typeface="Arial"/>
                <a:cs typeface="Arial"/>
              </a:rPr>
              <a:t>Christina Sullivan</a:t>
            </a:r>
          </a:p>
          <a:p>
            <a:pPr algn="r"/>
            <a:r>
              <a:rPr lang="en-US" sz="2400" dirty="0" smtClean="0">
                <a:latin typeface="Arial"/>
                <a:cs typeface="Arial"/>
              </a:rPr>
              <a:t>Michael </a:t>
            </a:r>
            <a:r>
              <a:rPr lang="en-US" sz="2400" dirty="0" err="1" smtClean="0">
                <a:latin typeface="Arial"/>
                <a:cs typeface="Arial"/>
              </a:rPr>
              <a:t>Reynoso</a:t>
            </a:r>
            <a:endParaRPr lang="en-US" sz="2400" dirty="0" smtClean="0">
              <a:latin typeface="Arial"/>
              <a:cs typeface="Arial"/>
            </a:endParaRPr>
          </a:p>
          <a:p>
            <a:pPr algn="r"/>
            <a:r>
              <a:rPr lang="en-US" sz="2400" dirty="0" err="1" smtClean="0">
                <a:latin typeface="Arial"/>
                <a:cs typeface="Arial"/>
              </a:rPr>
              <a:t>Rohan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Rao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37427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"/>
                <a:cs typeface="Arial"/>
              </a:rPr>
              <a:t>“Forget Love Connections, Let’s </a:t>
            </a:r>
            <a:r>
              <a:rPr lang="en-US" sz="3200" b="1" i="1" dirty="0" smtClean="0">
                <a:latin typeface="Arial"/>
                <a:cs typeface="Arial"/>
              </a:rPr>
              <a:t>Make a </a:t>
            </a:r>
            <a:r>
              <a:rPr lang="en-US" sz="3200" b="1" i="1" dirty="0" smtClean="0">
                <a:latin typeface="Arial"/>
                <a:cs typeface="Arial"/>
              </a:rPr>
              <a:t>Career Connection” 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59267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592"/>
            <a:ext cx="5448664" cy="1911963"/>
          </a:xfrm>
        </p:spPr>
        <p:txBody>
          <a:bodyPr>
            <a:normAutofit/>
          </a:bodyPr>
          <a:lstStyle/>
          <a:p>
            <a:pPr algn="ctr"/>
            <a:r>
              <a:rPr lang="en-US" sz="4600" b="1" u="sng" dirty="0" smtClean="0">
                <a:latin typeface="Arial"/>
                <a:cs typeface="Arial"/>
              </a:rPr>
              <a:t>Implementation &amp; Testing </a:t>
            </a:r>
            <a:endParaRPr lang="en-US" sz="4600" b="1" u="sng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8913" y="4920668"/>
            <a:ext cx="2143391" cy="51588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Arial"/>
                <a:cs typeface="Arial"/>
              </a:rPr>
              <a:t>Rohan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Rao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19649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280378"/>
            <a:ext cx="3423824" cy="2087655"/>
          </a:xfrm>
        </p:spPr>
        <p:txBody>
          <a:bodyPr>
            <a:noAutofit/>
          </a:bodyPr>
          <a:lstStyle/>
          <a:p>
            <a:pPr algn="ctr"/>
            <a:r>
              <a:rPr lang="en-US" sz="4500" b="1" u="sng" dirty="0" smtClean="0">
                <a:latin typeface="Arial"/>
                <a:cs typeface="Arial"/>
              </a:rPr>
              <a:t>Idea &amp; Research</a:t>
            </a:r>
            <a:endParaRPr lang="en-US" sz="4500" b="1" u="sng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65" y="5079666"/>
            <a:ext cx="2952450" cy="51607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Christina Sullivan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2576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4"/>
            <a:ext cx="4538134" cy="963778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Arial"/>
                <a:cs typeface="Arial"/>
              </a:rPr>
              <a:t>Problem </a:t>
            </a:r>
            <a:endParaRPr lang="en-US" sz="4800" b="1" u="sng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6396"/>
            <a:ext cx="4538134" cy="538160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Networking </a:t>
            </a:r>
            <a:r>
              <a:rPr lang="en-US" sz="2400" dirty="0" smtClean="0">
                <a:latin typeface="Arial"/>
                <a:cs typeface="Arial"/>
              </a:rPr>
              <a:t>is a stressful </a:t>
            </a:r>
            <a:r>
              <a:rPr lang="en-US" sz="2400" dirty="0" smtClean="0">
                <a:latin typeface="Arial"/>
                <a:cs typeface="Arial"/>
              </a:rPr>
              <a:t>&amp; uncomfortable time for many individuals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Mistakes commonly occur leading </a:t>
            </a:r>
            <a:r>
              <a:rPr lang="en-US" sz="2400" dirty="0" smtClean="0">
                <a:latin typeface="Arial"/>
                <a:cs typeface="Arial"/>
              </a:rPr>
              <a:t>bad first impressions &amp; minimal new opportunities.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Individuals may not always have the time to attend </a:t>
            </a:r>
            <a:r>
              <a:rPr lang="en-US" sz="2400" dirty="0" smtClean="0">
                <a:latin typeface="Arial"/>
                <a:cs typeface="Arial"/>
              </a:rPr>
              <a:t>networking events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4" y="1154664"/>
            <a:ext cx="4097867" cy="1945989"/>
          </a:xfrm>
          <a:prstGeom prst="rect">
            <a:avLst/>
          </a:prstGeom>
        </p:spPr>
      </p:pic>
      <p:pic>
        <p:nvPicPr>
          <p:cNvPr id="9" name="Picture 8" descr="image_networking-tips-make-networking-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4" y="3769002"/>
            <a:ext cx="4097867" cy="20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277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2" y="3147177"/>
            <a:ext cx="3062726" cy="3710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509874" cy="98790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Arial"/>
                <a:cs typeface="Arial"/>
              </a:rPr>
              <a:t>Research</a:t>
            </a:r>
            <a:endParaRPr lang="en-US" sz="4800" b="1" u="sng" dirty="0">
              <a:latin typeface="Arial"/>
              <a:cs typeface="Arial"/>
            </a:endParaRPr>
          </a:p>
        </p:txBody>
      </p:sp>
      <p:pic>
        <p:nvPicPr>
          <p:cNvPr id="8" name="Picture 7" descr="Tinder_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31" y="1"/>
            <a:ext cx="2572469" cy="40873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46"/>
            <a:ext cx="4087310" cy="58292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latin typeface="Arial"/>
                <a:cs typeface="Arial"/>
              </a:rPr>
              <a:t>Discover</a:t>
            </a:r>
            <a:r>
              <a:rPr lang="en-US" sz="2800" b="1" dirty="0" smtClean="0">
                <a:latin typeface="Arial"/>
                <a:cs typeface="Arial"/>
              </a:rPr>
              <a:t>:</a:t>
            </a:r>
            <a:endParaRPr lang="en-US" sz="2800" b="1" dirty="0">
              <a:latin typeface="Arial"/>
              <a:cs typeface="Arial"/>
            </a:endParaRPr>
          </a:p>
          <a:p>
            <a:pPr marL="857250" lvl="1" indent="-457200"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Previous </a:t>
            </a:r>
            <a:r>
              <a:rPr lang="en-US" sz="2400" dirty="0" smtClean="0">
                <a:latin typeface="Arial"/>
                <a:cs typeface="Arial"/>
              </a:rPr>
              <a:t>solutions to the issue &amp; what issues still arise.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latin typeface="Arial"/>
                <a:cs typeface="Arial"/>
              </a:rPr>
              <a:t>Determine:</a:t>
            </a:r>
            <a:endParaRPr lang="en-US" sz="2600" b="1" dirty="0">
              <a:latin typeface="Arial"/>
              <a:cs typeface="Arial"/>
            </a:endParaRPr>
          </a:p>
          <a:p>
            <a:pPr marL="857250" lvl="1" indent="-457200"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Successful </a:t>
            </a:r>
            <a:r>
              <a:rPr lang="en-US" sz="2400" dirty="0" smtClean="0">
                <a:latin typeface="Arial"/>
                <a:cs typeface="Arial"/>
              </a:rPr>
              <a:t>software components for popular apps to reuse.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latin typeface="Arial"/>
                <a:cs typeface="Arial"/>
              </a:rPr>
              <a:t>Eliminate:</a:t>
            </a:r>
          </a:p>
          <a:p>
            <a:pPr marL="914400" lvl="1" indent="-514350"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Previous </a:t>
            </a:r>
            <a:r>
              <a:rPr lang="en-US" sz="2400" dirty="0" smtClean="0">
                <a:latin typeface="Arial"/>
                <a:cs typeface="Arial"/>
              </a:rPr>
              <a:t>failed solutions based on customer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latin typeface="Arial"/>
                <a:cs typeface="Arial"/>
              </a:rPr>
              <a:t>Design:</a:t>
            </a:r>
          </a:p>
          <a:p>
            <a:pPr marL="914400" lvl="1" indent="-514350"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</a:rPr>
              <a:t>App </a:t>
            </a:r>
            <a:r>
              <a:rPr lang="en-US" sz="2400" dirty="0" smtClean="0">
                <a:latin typeface="Arial"/>
                <a:cs typeface="Arial"/>
              </a:rPr>
              <a:t>requirements &amp; features </a:t>
            </a:r>
            <a:r>
              <a:rPr lang="en-US" sz="2400" dirty="0" smtClean="0">
                <a:latin typeface="Arial"/>
                <a:cs typeface="Arial"/>
              </a:rPr>
              <a:t>based on </a:t>
            </a:r>
            <a:r>
              <a:rPr lang="en-US" sz="2400" dirty="0" smtClean="0">
                <a:latin typeface="Arial"/>
                <a:cs typeface="Arial"/>
              </a:rPr>
              <a:t>information gathered 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650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30"/>
            <a:ext cx="4878027" cy="98512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Arial"/>
                <a:cs typeface="Arial"/>
              </a:rPr>
              <a:t>Our Solution</a:t>
            </a:r>
            <a:endParaRPr lang="en-US" b="1" u="sng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296"/>
            <a:ext cx="9143999" cy="5641173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v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at the touch of your fingertips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generate 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employers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4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Wingdings" charset="2"/>
              <a:buChar char="v"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Let your profile speak for you!</a:t>
            </a:r>
          </a:p>
          <a:p>
            <a:pPr marL="914400" lvl="2" indent="0">
              <a:buNone/>
            </a:pPr>
            <a:endParaRPr lang="en-US" sz="22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buFont typeface="Wingdings" charset="2"/>
              <a:buChar char="v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Employers 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review your 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profile only if you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express interest.</a:t>
            </a:r>
          </a:p>
          <a:p>
            <a:pPr lvl="2">
              <a:buFont typeface="Wingdings" charset="2"/>
              <a:buChar char="v"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No more profile stalking!</a:t>
            </a:r>
          </a:p>
          <a:p>
            <a:pPr lvl="2">
              <a:buFont typeface="Wingdings" charset="2"/>
              <a:buChar char="v"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Decrease the time for recruiters to review </a:t>
            </a: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resumes</a:t>
            </a:r>
          </a:p>
          <a:p>
            <a:pPr marL="914400" lvl="2" indent="0">
              <a:buNone/>
            </a:pPr>
            <a:endParaRPr lang="en-US" sz="2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buFont typeface="Wingdings" charset="2"/>
              <a:buChar char="v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Once a match is established, the chat option becomes available to schedule an interview.</a:t>
            </a:r>
          </a:p>
          <a:p>
            <a:pPr lvl="2">
              <a:buFont typeface="Wingdings" charset="2"/>
              <a:buChar char="v"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Eliminate unwanted solicitation from employers</a:t>
            </a:r>
          </a:p>
          <a:p>
            <a:pPr lvl="2">
              <a:buFont typeface="Wingdings" charset="2"/>
              <a:buChar char="v"/>
            </a:pPr>
            <a:r>
              <a:rPr lang="en-US" sz="2200" dirty="0" smtClean="0">
                <a:solidFill>
                  <a:srgbClr val="FFFFFF"/>
                </a:solidFill>
                <a:latin typeface="Arial"/>
                <a:cs typeface="Arial"/>
              </a:rPr>
              <a:t>Connect Online, Meet Offline.</a:t>
            </a:r>
            <a:endParaRPr lang="en-US" sz="2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72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0154"/>
            <a:ext cx="4988473" cy="1654890"/>
          </a:xfrm>
        </p:spPr>
        <p:txBody>
          <a:bodyPr>
            <a:normAutofit/>
          </a:bodyPr>
          <a:lstStyle/>
          <a:p>
            <a:pPr algn="ctr"/>
            <a:r>
              <a:rPr lang="en-US" sz="4600" b="1" u="sng" dirty="0" smtClean="0">
                <a:latin typeface="Arial"/>
                <a:cs typeface="Arial"/>
              </a:rPr>
              <a:t>Requirements &amp; Design</a:t>
            </a:r>
            <a:endParaRPr lang="en-US" sz="4600" b="1" u="sng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0996" y="5358123"/>
            <a:ext cx="2740775" cy="4737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Michael </a:t>
            </a:r>
            <a:r>
              <a:rPr lang="en-US" sz="2400" b="1" dirty="0" err="1" smtClean="0">
                <a:latin typeface="Arial"/>
                <a:cs typeface="Arial"/>
              </a:rPr>
              <a:t>Reynoso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3706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6857999"/>
          </a:xfrm>
          <a:prstGeom prst="rect">
            <a:avLst/>
          </a:prstGeom>
        </p:spPr>
      </p:pic>
      <p:pic>
        <p:nvPicPr>
          <p:cNvPr id="5" name="Picture 4" descr="UML Login 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96" y="-1"/>
            <a:ext cx="7708203" cy="6858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365585">
            <a:off x="-202486" y="679518"/>
            <a:ext cx="3276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Activity Diagram for Login Page</a:t>
            </a:r>
            <a:endParaRPr 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959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5" name="Picture 4" descr="EmployerDi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" y="0"/>
            <a:ext cx="857336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838815">
            <a:off x="-165294" y="453472"/>
            <a:ext cx="29424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Activity Diagram for </a:t>
            </a:r>
            <a:r>
              <a:rPr lang="en-US" sz="3200" b="1" dirty="0" smtClean="0">
                <a:solidFill>
                  <a:srgbClr val="FFFFFF"/>
                </a:solidFill>
                <a:latin typeface="Arial"/>
                <a:cs typeface="Arial"/>
              </a:rPr>
              <a:t>Employer Account</a:t>
            </a:r>
            <a:endParaRPr lang="en-US" sz="3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19867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CandidateDiagram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838815">
            <a:off x="-157162" y="414569"/>
            <a:ext cx="27635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Activity Diagram for </a:t>
            </a:r>
            <a:r>
              <a:rPr lang="en-US" sz="3200" b="1" dirty="0" smtClean="0">
                <a:solidFill>
                  <a:srgbClr val="FFFFFF"/>
                </a:solidFill>
                <a:latin typeface="Arial"/>
                <a:cs typeface="Arial"/>
              </a:rPr>
              <a:t>Candidate Account</a:t>
            </a:r>
            <a:endParaRPr lang="en-US" sz="3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22726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1623</TotalTime>
  <Words>210</Words>
  <Application>Microsoft Macintosh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Career Match</vt:lpstr>
      <vt:lpstr>Idea &amp; Research</vt:lpstr>
      <vt:lpstr>Problem </vt:lpstr>
      <vt:lpstr>Research</vt:lpstr>
      <vt:lpstr>Our Solution</vt:lpstr>
      <vt:lpstr>Requirements &amp; Design</vt:lpstr>
      <vt:lpstr>PowerPoint Presentation</vt:lpstr>
      <vt:lpstr>PowerPoint Presentation</vt:lpstr>
      <vt:lpstr>PowerPoint Presentation</vt:lpstr>
      <vt:lpstr>Implementation &amp; Testing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or Nah?</dc:title>
  <dc:creator>Christina Sullivan</dc:creator>
  <cp:lastModifiedBy>Christina Sullivan</cp:lastModifiedBy>
  <cp:revision>45</cp:revision>
  <dcterms:created xsi:type="dcterms:W3CDTF">2018-11-26T20:44:58Z</dcterms:created>
  <dcterms:modified xsi:type="dcterms:W3CDTF">2018-11-28T21:04:18Z</dcterms:modified>
</cp:coreProperties>
</file>