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NY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Actrul</a:t>
            </a:r>
            <a:r>
              <a:rPr lang="en-US" dirty="0"/>
              <a:t> Vs Plan</a:t>
            </a:r>
          </a:p>
        </c:rich>
      </c:tx>
      <c:layout>
        <c:manualLayout>
          <c:xMode val="edge"/>
          <c:yMode val="edge"/>
          <c:x val="0.37404590955133171"/>
          <c:y val="4.5425668226437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Sheet1!$H$5:$H$12</c:f>
              <c:numCache>
                <c:formatCode>General</c:formatCode>
                <c:ptCount val="8"/>
                <c:pt idx="0">
                  <c:v>16</c:v>
                </c:pt>
                <c:pt idx="1">
                  <c:v>14</c:v>
                </c:pt>
                <c:pt idx="2">
                  <c:v>12</c:v>
                </c:pt>
                <c:pt idx="3">
                  <c:v>10</c:v>
                </c:pt>
                <c:pt idx="4">
                  <c:v>8</c:v>
                </c:pt>
                <c:pt idx="5">
                  <c:v>6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55-4FBD-B439-9CAA862408B3}"/>
            </c:ext>
          </c:extLst>
        </c:ser>
        <c:ser>
          <c:idx val="2"/>
          <c:order val="1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Sheet1!$I$5:$I$12</c:f>
              <c:numCache>
                <c:formatCode>General</c:formatCode>
                <c:ptCount val="8"/>
                <c:pt idx="0">
                  <c:v>16</c:v>
                </c:pt>
                <c:pt idx="1">
                  <c:v>15</c:v>
                </c:pt>
                <c:pt idx="2">
                  <c:v>13</c:v>
                </c:pt>
                <c:pt idx="3">
                  <c:v>12</c:v>
                </c:pt>
                <c:pt idx="4">
                  <c:v>13</c:v>
                </c:pt>
                <c:pt idx="5">
                  <c:v>9</c:v>
                </c:pt>
                <c:pt idx="6">
                  <c:v>4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55-4FBD-B439-9CAA86240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117583"/>
        <c:axId val="472121743"/>
      </c:lineChart>
      <c:catAx>
        <c:axId val="472117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121743"/>
        <c:crosses val="autoZero"/>
        <c:auto val="1"/>
        <c:lblAlgn val="ctr"/>
        <c:lblOffset val="100"/>
        <c:noMultiLvlLbl val="0"/>
      </c:catAx>
      <c:valAx>
        <c:axId val="47212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11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28A28C-4C6A-46EA-90C0-4EE0B89CC5C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84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28A28C-4C6A-46EA-90C0-4EE0B89CC5C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30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28A28C-4C6A-46EA-90C0-4EE0B89CC5C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1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3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1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6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6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3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2DF2-C1D7-45A0-A6F8-18139BF6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914" y="765110"/>
            <a:ext cx="5968086" cy="1063690"/>
          </a:xfrm>
        </p:spPr>
        <p:txBody>
          <a:bodyPr>
            <a:normAutofit/>
          </a:bodyPr>
          <a:lstStyle/>
          <a:p>
            <a:r>
              <a:rPr lang="en-US" dirty="0"/>
              <a:t>PACEMAP V1.0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FE50F-235C-44AD-BD39-B40749548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6666" y="4236096"/>
            <a:ext cx="6875303" cy="1576694"/>
          </a:xfrm>
        </p:spPr>
        <p:txBody>
          <a:bodyPr>
            <a:normAutofit/>
          </a:bodyPr>
          <a:lstStyle/>
          <a:p>
            <a:r>
              <a:rPr lang="en-US" dirty="0"/>
              <a:t>             </a:t>
            </a:r>
            <a:r>
              <a:rPr lang="en-US" sz="3200" dirty="0"/>
              <a:t>J</a:t>
            </a:r>
            <a:r>
              <a:rPr lang="en-US" altLang="zh-CN" sz="3200" dirty="0"/>
              <a:t>iayue.Ma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9F35731-27B9-4759-AF6C-391CB599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21" y="2001405"/>
            <a:ext cx="2326654" cy="2062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DDE8B5-9089-4D6E-938F-5FCCC5302322}"/>
              </a:ext>
            </a:extLst>
          </p:cNvPr>
          <p:cNvSpPr txBox="1"/>
          <p:nvPr/>
        </p:nvSpPr>
        <p:spPr>
          <a:xfrm>
            <a:off x="2320031" y="4733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https://github.com/paceuniversity/cs389f2021team9</a:t>
            </a:r>
          </a:p>
        </p:txBody>
      </p:sp>
    </p:spTree>
    <p:extLst>
      <p:ext uri="{BB962C8B-B14F-4D97-AF65-F5344CB8AC3E}">
        <p14:creationId xmlns:p14="http://schemas.microsoft.com/office/powerpoint/2010/main" val="261719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6C93-FFC5-41A1-A8E2-0AEF881F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61" y="639315"/>
            <a:ext cx="8610600" cy="1293028"/>
          </a:xfrm>
        </p:spPr>
        <p:txBody>
          <a:bodyPr/>
          <a:lstStyle/>
          <a:p>
            <a:r>
              <a:rPr lang="en-US" dirty="0"/>
              <a:t>Why I design this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52DA-1B5B-4F42-926E-BF8A348F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time to find the classroom and office</a:t>
            </a:r>
          </a:p>
          <a:p>
            <a:endParaRPr lang="en-US" dirty="0"/>
          </a:p>
          <a:p>
            <a:r>
              <a:rPr lang="en-US" dirty="0"/>
              <a:t>To find something new or interesting at the campus</a:t>
            </a:r>
          </a:p>
          <a:p>
            <a:endParaRPr lang="en-US" dirty="0"/>
          </a:p>
          <a:p>
            <a:r>
              <a:rPr lang="en-US" dirty="0"/>
              <a:t>To find a space for your club activities</a:t>
            </a:r>
          </a:p>
          <a:p>
            <a:endParaRPr lang="en-US" dirty="0"/>
          </a:p>
          <a:p>
            <a:r>
              <a:rPr lang="en-US" dirty="0"/>
              <a:t>To know the changes at the campus</a:t>
            </a:r>
          </a:p>
          <a:p>
            <a:endParaRPr lang="en-US" dirty="0"/>
          </a:p>
          <a:p>
            <a:r>
              <a:rPr lang="en-US" dirty="0"/>
              <a:t>Future commercial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46430-DCA8-4E56-950B-96F73E57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460" y="2603241"/>
            <a:ext cx="3442168" cy="29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5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0E1A-A959-4AEE-98FD-56525BE6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8333" y="541661"/>
            <a:ext cx="8610600" cy="1293028"/>
          </a:xfrm>
        </p:spPr>
        <p:txBody>
          <a:bodyPr>
            <a:normAutofit/>
          </a:bodyPr>
          <a:lstStyle/>
          <a:p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Users </a:t>
            </a:r>
            <a:endParaRPr lang="en-US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3314-651F-488D-A77A-08FD9299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Students at Pace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For professors and staffs</a:t>
            </a:r>
          </a:p>
          <a:p>
            <a:endParaRPr lang="en-US" sz="3200" dirty="0"/>
          </a:p>
          <a:p>
            <a:r>
              <a:rPr lang="en-US" sz="3200" dirty="0"/>
              <a:t>For the people who visit to our campus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DAB41-9B96-4144-B2D4-0DE2380B3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06" y="1834689"/>
            <a:ext cx="2329428" cy="20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F97C-344E-4023-AA9C-AFF46305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3863" y="461639"/>
            <a:ext cx="8980095" cy="1470704"/>
          </a:xfrm>
        </p:spPr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EFD8-F821-4470-AB92-2CC67ADB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by maps</a:t>
            </a:r>
          </a:p>
          <a:p>
            <a:endParaRPr lang="en-US" dirty="0"/>
          </a:p>
          <a:p>
            <a:r>
              <a:rPr lang="en-US" dirty="0"/>
              <a:t>Search by index</a:t>
            </a:r>
          </a:p>
          <a:p>
            <a:endParaRPr lang="en-US" dirty="0"/>
          </a:p>
          <a:p>
            <a:r>
              <a:rPr lang="en-US" dirty="0"/>
              <a:t>Search by schools</a:t>
            </a:r>
          </a:p>
          <a:p>
            <a:endParaRPr lang="en-US" dirty="0"/>
          </a:p>
          <a:p>
            <a:r>
              <a:rPr lang="en-US" dirty="0"/>
              <a:t>View the transportation information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DE743-6666-42D7-BCB7-E4288DEB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963" y="2733869"/>
            <a:ext cx="2470561" cy="22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B887-3DE5-4527-A8B3-84D3C34D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232" y="1052947"/>
            <a:ext cx="4976091" cy="1013692"/>
          </a:xfrm>
        </p:spPr>
        <p:txBody>
          <a:bodyPr/>
          <a:lstStyle/>
          <a:p>
            <a:r>
              <a:rPr lang="en-US" dirty="0"/>
              <a:t>US and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E5E08-E8E0-4784-8817-A867DAAF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05" y="2540000"/>
            <a:ext cx="6455143" cy="284480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7BA246-6E1E-4A12-997A-FE9D9680A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861842"/>
              </p:ext>
            </p:extLst>
          </p:nvPr>
        </p:nvGraphicFramePr>
        <p:xfrm>
          <a:off x="775854" y="2170545"/>
          <a:ext cx="4027920" cy="363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0923F42-6697-41AE-B82D-E77B6B821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710" y="903320"/>
            <a:ext cx="2166666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7E63-B575-499A-8C89-A6BDB00E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8735" y="639315"/>
            <a:ext cx="8610600" cy="1293028"/>
          </a:xfrm>
        </p:spPr>
        <p:txBody>
          <a:bodyPr/>
          <a:lstStyle/>
          <a:p>
            <a:r>
              <a:rPr lang="en-US" dirty="0"/>
              <a:t>The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31549-7952-4C87-8C53-493CBEE23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075" y="2072627"/>
            <a:ext cx="2247621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0724E-3E0C-4A9A-B549-AD1D7939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65" y="2072627"/>
            <a:ext cx="2247621" cy="3977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06367-6390-4CBE-8C81-48F77277B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763" y="2072624"/>
            <a:ext cx="2134149" cy="3977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1F7F6-395B-487B-B669-E216E4FBB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490" y="2049172"/>
            <a:ext cx="2298021" cy="4024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4590FB-5326-411B-8FF2-A4731A90C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9696" y="639315"/>
            <a:ext cx="1690692" cy="10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6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09FE1-5A97-4812-9608-75C76CB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36715"/>
            <a:ext cx="3973391" cy="103765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black question marks with one yellow question mark">
            <a:extLst>
              <a:ext uri="{FF2B5EF4-FFF2-40B4-BE49-F238E27FC236}">
                <a16:creationId xmlns:a16="http://schemas.microsoft.com/office/drawing/2014/main" id="{37CCA75A-3FE6-45B3-ADB5-5EA51BF4F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48" r="26181" b="1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FC3BEB-2A0C-41A4-94A8-18E6E7A3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512" y="2195666"/>
            <a:ext cx="3466667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670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38</TotalTime>
  <Words>96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PACEMAP V1.0</vt:lpstr>
      <vt:lpstr>Why I design this app</vt:lpstr>
      <vt:lpstr>Target Users </vt:lpstr>
      <vt:lpstr>Main Features</vt:lpstr>
      <vt:lpstr>US and process</vt:lpstr>
      <vt:lpstr>The Demo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PACEMAP V1.0</dc:title>
  <dc:creator>Trump 我是美帝特朗普</dc:creator>
  <cp:lastModifiedBy>Trump 我是美帝特朗普</cp:lastModifiedBy>
  <cp:revision>7</cp:revision>
  <dcterms:created xsi:type="dcterms:W3CDTF">2021-12-20T18:12:42Z</dcterms:created>
  <dcterms:modified xsi:type="dcterms:W3CDTF">2021-12-20T18:53:13Z</dcterms:modified>
</cp:coreProperties>
</file>