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88674"/>
  </p:normalViewPr>
  <p:slideViewPr>
    <p:cSldViewPr snapToGrid="0" snapToObjects="1">
      <p:cViewPr varScale="1">
        <p:scale>
          <a:sx n="111" d="100"/>
          <a:sy n="111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paceuniversity/CS6392016team4/wiki" TargetMode="Externa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 PHARMACIES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4078797"/>
            <a:ext cx="8637072" cy="175484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Sophia Munshi</a:t>
            </a:r>
          </a:p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Rahul sood</a:t>
            </a:r>
          </a:p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Pace university, NY</a:t>
            </a:r>
          </a:p>
          <a:p>
            <a:pPr algn="ctr"/>
            <a:r>
              <a:rPr lang="en-US" u="sng" dirty="0">
                <a:hlinkClick r:id="rId2"/>
              </a:rPr>
              <a:t>https://github.com/paceuniversity/CS6392016team4/wiki</a:t>
            </a:r>
            <a:r>
              <a:rPr lang="en-US" dirty="0"/>
              <a:t>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38" y="1767115"/>
            <a:ext cx="1576614" cy="157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0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472933"/>
            <a:ext cx="9603275" cy="3450613"/>
          </a:xfrm>
        </p:spPr>
        <p:txBody>
          <a:bodyPr/>
          <a:lstStyle/>
          <a:p>
            <a:r>
              <a:rPr lang="en-US" dirty="0" smtClean="0"/>
              <a:t>We had issues in getting the current location of the user on the google maps.</a:t>
            </a:r>
          </a:p>
          <a:p>
            <a:r>
              <a:rPr lang="en-US" dirty="0" smtClean="0"/>
              <a:t>There are also some problems with the data of the NYC stores, as their address is not accurate.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40" y="111016"/>
            <a:ext cx="1576614" cy="157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9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385846"/>
            <a:ext cx="9603275" cy="3450613"/>
          </a:xfrm>
        </p:spPr>
        <p:txBody>
          <a:bodyPr/>
          <a:lstStyle/>
          <a:p>
            <a:r>
              <a:rPr lang="en-US" dirty="0" smtClean="0"/>
              <a:t>This Application has been developed to make people aware of the pharmacy stores around them.</a:t>
            </a:r>
          </a:p>
          <a:p>
            <a:r>
              <a:rPr lang="en-US" dirty="0" smtClean="0"/>
              <a:t>This application will help you to locate all the pharmacies within few miles radius.</a:t>
            </a:r>
          </a:p>
          <a:p>
            <a:r>
              <a:rPr lang="en-US" dirty="0" smtClean="0"/>
              <a:t>People usually have a fixed path to go to their work or home.</a:t>
            </a:r>
          </a:p>
          <a:p>
            <a:r>
              <a:rPr lang="en-US" dirty="0" smtClean="0"/>
              <a:t>Due to which they are sometimes not aware of things which are nearby.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40" y="111016"/>
            <a:ext cx="1576614" cy="157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9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451160"/>
            <a:ext cx="9603275" cy="3450613"/>
          </a:xfrm>
        </p:spPr>
        <p:txBody>
          <a:bodyPr/>
          <a:lstStyle/>
          <a:p>
            <a:r>
              <a:rPr lang="en-US" dirty="0" smtClean="0"/>
              <a:t>This application is basically useful for everyone. </a:t>
            </a:r>
          </a:p>
          <a:p>
            <a:r>
              <a:rPr lang="en-US" dirty="0" smtClean="0"/>
              <a:t>It is best for the people who are working, for instance someone doesn’t feel good or is sick or has some headache or anything.</a:t>
            </a:r>
          </a:p>
          <a:p>
            <a:r>
              <a:rPr lang="en-US" dirty="0" smtClean="0"/>
              <a:t>With this application a person can make a quick run to the nearest store and get some medication.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40" y="111016"/>
            <a:ext cx="1576614" cy="157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4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381133"/>
            <a:ext cx="9603275" cy="3450613"/>
          </a:xfrm>
        </p:spPr>
        <p:txBody>
          <a:bodyPr/>
          <a:lstStyle/>
          <a:p>
            <a:r>
              <a:rPr lang="en-US" dirty="0" smtClean="0"/>
              <a:t>It can give information about a particular medicine such that on which store it is available.</a:t>
            </a:r>
          </a:p>
          <a:p>
            <a:r>
              <a:rPr lang="en-US" dirty="0" smtClean="0"/>
              <a:t>It can show which medicines are available on prescription and which are not.</a:t>
            </a:r>
          </a:p>
          <a:p>
            <a:r>
              <a:rPr lang="en-US" dirty="0" smtClean="0"/>
              <a:t>There will also be an option where users can find which medicines are on discounted price.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40" y="111016"/>
            <a:ext cx="1576614" cy="157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9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342303"/>
            <a:ext cx="9603275" cy="3450613"/>
          </a:xfrm>
        </p:spPr>
        <p:txBody>
          <a:bodyPr/>
          <a:lstStyle/>
          <a:p>
            <a:r>
              <a:rPr lang="en-US" dirty="0" smtClean="0"/>
              <a:t>This application has been developed using: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Android Studio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Java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Google Maps 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40" y="111016"/>
            <a:ext cx="1576614" cy="157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9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952" y="2016125"/>
            <a:ext cx="1940421" cy="34496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40" y="111016"/>
            <a:ext cx="1576614" cy="157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952" y="2016125"/>
            <a:ext cx="1940421" cy="34496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40" y="111016"/>
            <a:ext cx="1576614" cy="157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4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952" y="2016125"/>
            <a:ext cx="1940421" cy="34496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40" y="111016"/>
            <a:ext cx="1576614" cy="157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5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407618"/>
            <a:ext cx="9603275" cy="3450613"/>
          </a:xfrm>
        </p:spPr>
        <p:txBody>
          <a:bodyPr/>
          <a:lstStyle/>
          <a:p>
            <a:r>
              <a:rPr lang="en-US" dirty="0" smtClean="0"/>
              <a:t>The application is still being developed.</a:t>
            </a:r>
          </a:p>
          <a:p>
            <a:r>
              <a:rPr lang="en-US" dirty="0" smtClean="0"/>
              <a:t>There is a menu which contains options to have a look at the products.</a:t>
            </a:r>
          </a:p>
          <a:p>
            <a:r>
              <a:rPr lang="en-US" dirty="0" smtClean="0"/>
              <a:t>From homepage user can just type in the zip code and can receive the pharmacies on the map along with their address.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40" y="111016"/>
            <a:ext cx="1576614" cy="157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169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280</TotalTime>
  <Words>280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Gill Sans MT</vt:lpstr>
      <vt:lpstr>Helvetica</vt:lpstr>
      <vt:lpstr>Wingdings</vt:lpstr>
      <vt:lpstr>Arial</vt:lpstr>
      <vt:lpstr>Gallery</vt:lpstr>
      <vt:lpstr>MAP PHARMACIES</vt:lpstr>
      <vt:lpstr>Awareness</vt:lpstr>
      <vt:lpstr>Users</vt:lpstr>
      <vt:lpstr>features</vt:lpstr>
      <vt:lpstr>technology</vt:lpstr>
      <vt:lpstr>Screenshot</vt:lpstr>
      <vt:lpstr>screenshot</vt:lpstr>
      <vt:lpstr>Screenshot </vt:lpstr>
      <vt:lpstr>status</vt:lpstr>
      <vt:lpstr>Problems encountered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PHARMACIES</dc:title>
  <dc:creator>9179759831</dc:creator>
  <cp:lastModifiedBy>9179759831</cp:lastModifiedBy>
  <cp:revision>17</cp:revision>
  <dcterms:created xsi:type="dcterms:W3CDTF">2016-07-10T00:14:59Z</dcterms:created>
  <dcterms:modified xsi:type="dcterms:W3CDTF">2016-07-10T04:55:56Z</dcterms:modified>
</cp:coreProperties>
</file>