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8109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047D-7F2A-4877-A6EC-3A093F1C6C1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9FF3-21F2-40D1-8207-AC0FABA8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didn’t want to have the user struggle</a:t>
            </a:r>
            <a:r>
              <a:rPr lang="en-US" baseline="0" dirty="0" smtClean="0"/>
              <a:t> to understand the UI for the sake having a verbose system</a:t>
            </a:r>
          </a:p>
          <a:p>
            <a:r>
              <a:rPr lang="en-US" baseline="0" dirty="0" smtClean="0"/>
              <a:t>We wanted this app to be used easily by any tourist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9FF3-21F2-40D1-8207-AC0FABA8BD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initial data comes from our Zanzibar counterparts</a:t>
            </a:r>
          </a:p>
          <a:p>
            <a:r>
              <a:rPr lang="en-US" baseline="0" dirty="0" smtClean="0"/>
              <a:t>We have flashcard pack functionality built into the API Michael built to easily store </a:t>
            </a:r>
            <a:r>
              <a:rPr lang="en-US" baseline="0" dirty="0" err="1" smtClean="0"/>
              <a:t>flashpacks</a:t>
            </a:r>
            <a:endParaRPr lang="en-US" baseline="0" dirty="0" smtClean="0"/>
          </a:p>
          <a:p>
            <a:r>
              <a:rPr lang="en-US" baseline="0" dirty="0" smtClean="0"/>
              <a:t>Our data is stored locally and can even be transferred via </a:t>
            </a:r>
            <a:r>
              <a:rPr lang="en-US" baseline="0" dirty="0" err="1" smtClean="0"/>
              <a:t>usb</a:t>
            </a:r>
            <a:r>
              <a:rPr lang="en-US" baseline="0" dirty="0" smtClean="0"/>
              <a:t> storage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content is dynamic in the sense that users can add new definitions and phrases all using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9FF3-21F2-40D1-8207-AC0FABA8BD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a system of trying new things</a:t>
            </a:r>
            <a:r>
              <a:rPr lang="en-US" baseline="0" dirty="0" smtClean="0"/>
              <a:t> out and if they didn’t work then we congratulated ourselves on having tried, then we tried something else</a:t>
            </a:r>
          </a:p>
          <a:p>
            <a:r>
              <a:rPr lang="en-US" baseline="0" dirty="0" smtClean="0"/>
              <a:t>Our initial struggles with process was communication which we eventually overcame</a:t>
            </a:r>
          </a:p>
          <a:p>
            <a:r>
              <a:rPr lang="en-US" baseline="0" dirty="0" smtClean="0"/>
              <a:t>We saw how certain features wouldn’t necessarily fit with others that we had planned to do</a:t>
            </a:r>
          </a:p>
          <a:p>
            <a:r>
              <a:rPr lang="en-US" baseline="0" dirty="0" smtClean="0"/>
              <a:t>	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9FF3-21F2-40D1-8207-AC0FABA8BD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</a:t>
            </a:r>
            <a:r>
              <a:rPr lang="en-US" baseline="0" dirty="0" smtClean="0"/>
              <a:t> will be free as to promote easy use of a necessary tool when in a foreign country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9FF3-21F2-40D1-8207-AC0FABA8BD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8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6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9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6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9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63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0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8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3C4AC6-8395-4B72-A363-7B465EEBD429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5238FD-F679-4A75-A42B-03A2F7D1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SwaEng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Michael Cornell, Salvatore Torcivia</a:t>
            </a:r>
          </a:p>
          <a:p>
            <a:pPr algn="l"/>
            <a:r>
              <a:rPr lang="en-US" dirty="0" smtClean="0"/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3251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Technologies and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47400" y="1495954"/>
            <a:ext cx="3533775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05" y="567383"/>
            <a:ext cx="3527426" cy="3527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755" t="27750" r="4233" b="28962"/>
          <a:stretch/>
        </p:blipFill>
        <p:spPr>
          <a:xfrm>
            <a:off x="2093911" y="1899884"/>
            <a:ext cx="4124325" cy="150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390" y="3652483"/>
            <a:ext cx="3543300" cy="1405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8851" t="8445" r="9164" b="16585"/>
          <a:stretch/>
        </p:blipFill>
        <p:spPr>
          <a:xfrm>
            <a:off x="322261" y="1899884"/>
            <a:ext cx="1581151" cy="1571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346" y="3652483"/>
            <a:ext cx="2219325" cy="2219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l="24333" t="4762" r="24333" b="5357"/>
          <a:stretch/>
        </p:blipFill>
        <p:spPr>
          <a:xfrm>
            <a:off x="3422647" y="5220730"/>
            <a:ext cx="1466851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pPr algn="l"/>
            <a:r>
              <a:rPr lang="en-US" dirty="0" smtClean="0"/>
              <a:t>Communications and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24001"/>
            <a:ext cx="10018713" cy="195262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~81 </a:t>
            </a:r>
            <a:r>
              <a:rPr lang="en-US" dirty="0" smtClean="0"/>
              <a:t>Email exchanges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2 Skype sessions with </a:t>
            </a:r>
            <a:r>
              <a:rPr lang="en-US" dirty="0" err="1" smtClean="0">
                <a:latin typeface="Calibri" panose="020F0502020204030204" pitchFamily="34" charset="0"/>
              </a:rPr>
              <a:t>Zainab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Semi-regular google hangout discussions with the Zanzibar team mates</a:t>
            </a:r>
          </a:p>
        </p:txBody>
      </p:sp>
    </p:spTree>
    <p:extLst>
      <p:ext uri="{BB962C8B-B14F-4D97-AF65-F5344CB8AC3E}">
        <p14:creationId xmlns:p14="http://schemas.microsoft.com/office/powerpoint/2010/main" val="17599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667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81124"/>
            <a:ext cx="10018713" cy="2943225"/>
          </a:xfrm>
        </p:spPr>
        <p:txBody>
          <a:bodyPr>
            <a:normAutofit/>
          </a:bodyPr>
          <a:lstStyle/>
          <a:p>
            <a:r>
              <a:rPr lang="en-US" dirty="0" smtClean="0"/>
              <a:t>Began with </a:t>
            </a:r>
            <a:r>
              <a:rPr lang="en-US" dirty="0" smtClean="0">
                <a:latin typeface="Calibri" panose="020F0502020204030204" pitchFamily="34" charset="0"/>
              </a:rPr>
              <a:t>7 </a:t>
            </a:r>
            <a:r>
              <a:rPr lang="en-US" dirty="0" smtClean="0"/>
              <a:t>user stories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Implemented 6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~63 hours</a:t>
            </a:r>
          </a:p>
          <a:p>
            <a:r>
              <a:rPr lang="en-US" dirty="0"/>
              <a:t>6 Scrum meetings</a:t>
            </a:r>
          </a:p>
          <a:p>
            <a:r>
              <a:rPr lang="en-US" dirty="0">
                <a:latin typeface="Calibri" panose="020F0502020204030204" pitchFamily="34" charset="0"/>
              </a:rPr>
              <a:t>54</a:t>
            </a:r>
            <a:r>
              <a:rPr lang="en-US" dirty="0"/>
              <a:t> </a:t>
            </a:r>
            <a:r>
              <a:rPr lang="en-US" dirty="0" smtClean="0"/>
              <a:t>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2475"/>
          </a:xfrm>
        </p:spPr>
        <p:txBody>
          <a:bodyPr/>
          <a:lstStyle/>
          <a:p>
            <a:pPr algn="l"/>
            <a:r>
              <a:rPr lang="en-US" dirty="0" smtClean="0"/>
              <a:t>Culture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66849"/>
            <a:ext cx="10018713" cy="3124201"/>
          </a:xfrm>
        </p:spPr>
        <p:txBody>
          <a:bodyPr/>
          <a:lstStyle/>
          <a:p>
            <a:r>
              <a:rPr lang="en-US" dirty="0" smtClean="0"/>
              <a:t>Assumed constant internet access – accounted for</a:t>
            </a:r>
          </a:p>
          <a:p>
            <a:r>
              <a:rPr lang="en-US" dirty="0" smtClean="0"/>
              <a:t>Learned about family life, daily life, and average diet</a:t>
            </a:r>
          </a:p>
        </p:txBody>
      </p:sp>
    </p:spTree>
    <p:extLst>
      <p:ext uri="{BB962C8B-B14F-4D97-AF65-F5344CB8AC3E}">
        <p14:creationId xmlns:p14="http://schemas.microsoft.com/office/powerpoint/2010/main" val="25353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pPr algn="l"/>
            <a:r>
              <a:rPr lang="en-US" dirty="0" smtClean="0"/>
              <a:t>Where we are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8299"/>
            <a:ext cx="10018713" cy="3124201"/>
          </a:xfrm>
        </p:spPr>
        <p:txBody>
          <a:bodyPr/>
          <a:lstStyle/>
          <a:p>
            <a:r>
              <a:rPr lang="en-US" dirty="0" smtClean="0"/>
              <a:t>Deployment in mid August</a:t>
            </a:r>
          </a:p>
          <a:p>
            <a:r>
              <a:rPr lang="en-US" dirty="0" smtClean="0"/>
              <a:t>App will be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6300"/>
          </a:xfrm>
        </p:spPr>
        <p:txBody>
          <a:bodyPr/>
          <a:lstStyle/>
          <a:p>
            <a:pPr algn="l"/>
            <a:r>
              <a:rPr lang="en-US" dirty="0" smtClean="0"/>
              <a:t>Learning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Team work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8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1" y="2438539"/>
            <a:ext cx="1341120" cy="160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37" y="2438400"/>
            <a:ext cx="1226926" cy="1607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57" y="2438400"/>
            <a:ext cx="1135478" cy="1607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29" y="2438539"/>
            <a:ext cx="1409700" cy="160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823" y="2438399"/>
            <a:ext cx="1600338" cy="16079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5082" y="4046358"/>
            <a:ext cx="175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Michael Cornell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78209" y="4046358"/>
            <a:ext cx="101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 Torcivia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5063" y="4046358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Mgeni Mgeni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70753" y="4046358"/>
            <a:ext cx="1413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Mwanaidi Shehe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610733" y="4046358"/>
            <a:ext cx="1744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Zainab Abdulrahman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18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838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Target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30" y="1540777"/>
            <a:ext cx="5497585" cy="4123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61" t="1731" r="8425" b="-1731"/>
          <a:stretch/>
        </p:blipFill>
        <p:spPr>
          <a:xfrm>
            <a:off x="8523339" y="1644591"/>
            <a:ext cx="2620911" cy="3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288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8406"/>
            <a:ext cx="10018713" cy="2569828"/>
          </a:xfrm>
        </p:spPr>
        <p:txBody>
          <a:bodyPr/>
          <a:lstStyle/>
          <a:p>
            <a:r>
              <a:rPr lang="en-US" dirty="0" smtClean="0"/>
              <a:t>Intuitive UI</a:t>
            </a:r>
          </a:p>
          <a:p>
            <a:r>
              <a:rPr lang="en-US" dirty="0" smtClean="0"/>
              <a:t>Easy to update or edit</a:t>
            </a:r>
          </a:p>
          <a:p>
            <a:r>
              <a:rPr lang="en-US" dirty="0" smtClean="0"/>
              <a:t>Available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191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38274"/>
            <a:ext cx="10018713" cy="3124201"/>
          </a:xfrm>
        </p:spPr>
        <p:txBody>
          <a:bodyPr/>
          <a:lstStyle/>
          <a:p>
            <a:r>
              <a:rPr lang="en-US" dirty="0" smtClean="0"/>
              <a:t>Copyright-free from Zanzibarians</a:t>
            </a:r>
          </a:p>
          <a:p>
            <a:r>
              <a:rPr lang="en-US" dirty="0" smtClean="0"/>
              <a:t>Easy setup and download</a:t>
            </a:r>
          </a:p>
          <a:p>
            <a:r>
              <a:rPr lang="en-US" dirty="0" smtClean="0"/>
              <a:t>Local storage</a:t>
            </a:r>
          </a:p>
          <a:p>
            <a:r>
              <a:rPr lang="en-US" dirty="0" smtClean="0"/>
              <a:t>Dynamic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3900"/>
          </a:xfrm>
        </p:spPr>
        <p:txBody>
          <a:bodyPr/>
          <a:lstStyle/>
          <a:p>
            <a:pPr algn="l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9701"/>
            <a:ext cx="10018713" cy="3124201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process(effort, function(res){</a:t>
            </a:r>
            <a:br>
              <a:rPr lang="en-US" dirty="0" smtClean="0"/>
            </a:br>
            <a:r>
              <a:rPr lang="en-US" dirty="0" smtClean="0"/>
              <a:t>		console.log(“Good job!”);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4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32" y="517907"/>
            <a:ext cx="8016935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54" y="695325"/>
            <a:ext cx="8359996" cy="56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39" y="847726"/>
            <a:ext cx="9892758" cy="51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1F211E"/>
      </a:dk1>
      <a:lt1>
        <a:sysClr val="window" lastClr="FFFFFF"/>
      </a:lt1>
      <a:dk2>
        <a:srgbClr val="FFFF00"/>
      </a:dk2>
      <a:lt2>
        <a:srgbClr val="FAF8ED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322</TotalTime>
  <Words>292</Words>
  <Application>Microsoft Office PowerPoint</Application>
  <PresentationFormat>Widescreen</PresentationFormat>
  <Paragraphs>58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SwaEng</vt:lpstr>
      <vt:lpstr>OUR TEAM</vt:lpstr>
      <vt:lpstr>Target Users</vt:lpstr>
      <vt:lpstr>Requirements</vt:lpstr>
      <vt:lpstr>Content</vt:lpstr>
      <vt:lpstr>Process</vt:lpstr>
      <vt:lpstr>PowerPoint Presentation</vt:lpstr>
      <vt:lpstr>PowerPoint Presentation</vt:lpstr>
      <vt:lpstr>PowerPoint Presentation</vt:lpstr>
      <vt:lpstr>Technologies and Tools</vt:lpstr>
      <vt:lpstr>Communications and commits</vt:lpstr>
      <vt:lpstr>User stories</vt:lpstr>
      <vt:lpstr>Culture and assumptions</vt:lpstr>
      <vt:lpstr>Where we are now</vt:lpstr>
      <vt:lpstr>Learning experience</vt:lpstr>
    </vt:vector>
  </TitlesOfParts>
  <Company>Pace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SwaEng</dc:title>
  <dc:creator>Salvatore</dc:creator>
  <cp:lastModifiedBy>Salvatore Torcivia</cp:lastModifiedBy>
  <cp:revision>29</cp:revision>
  <dcterms:created xsi:type="dcterms:W3CDTF">2014-05-07T23:05:29Z</dcterms:created>
  <dcterms:modified xsi:type="dcterms:W3CDTF">2014-05-08T14:24:18Z</dcterms:modified>
</cp:coreProperties>
</file>