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C1C"/>
    <a:srgbClr val="35353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999" autoAdjust="0"/>
  </p:normalViewPr>
  <p:slideViewPr>
    <p:cSldViewPr snapToGrid="0" snapToObjects="1">
      <p:cViewPr varScale="1">
        <p:scale>
          <a:sx n="55" d="100"/>
          <a:sy n="55" d="100"/>
        </p:scale>
        <p:origin x="2242"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B48D39-1635-BD45-89D0-4F7B93F29D97}" type="datetimeFigureOut">
              <a:rPr lang="en-US" smtClean="0"/>
              <a:t>4/1/2014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6194FC-3C33-C348-BC5F-C205E0D881B7}" type="slidenum">
              <a:rPr lang="en-US" smtClean="0"/>
              <a:t>‹#›</a:t>
            </a:fld>
            <a:endParaRPr lang="en-US"/>
          </a:p>
        </p:txBody>
      </p:sp>
    </p:spTree>
    <p:extLst>
      <p:ext uri="{BB962C8B-B14F-4D97-AF65-F5344CB8AC3E}">
        <p14:creationId xmlns:p14="http://schemas.microsoft.com/office/powerpoint/2010/main" val="37177748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Hey All, I’m Mike, this is Sal, and we’re team USA for </a:t>
            </a:r>
            <a:r>
              <a:rPr lang="en-US" dirty="0" err="1" smtClean="0"/>
              <a:t>SwaEng</a:t>
            </a:r>
            <a:endParaRPr lang="en-US" dirty="0"/>
          </a:p>
        </p:txBody>
      </p:sp>
      <p:sp>
        <p:nvSpPr>
          <p:cNvPr id="4" name="Slide Number Placeholder 3"/>
          <p:cNvSpPr>
            <a:spLocks noGrp="1"/>
          </p:cNvSpPr>
          <p:nvPr>
            <p:ph type="sldNum" sz="quarter" idx="10"/>
          </p:nvPr>
        </p:nvSpPr>
        <p:spPr/>
        <p:txBody>
          <a:bodyPr/>
          <a:lstStyle/>
          <a:p>
            <a:fld id="{CC6194FC-3C33-C348-BC5F-C205E0D881B7}" type="slidenum">
              <a:rPr lang="en-US" smtClean="0"/>
              <a:t>1</a:t>
            </a:fld>
            <a:endParaRPr lang="en-US"/>
          </a:p>
        </p:txBody>
      </p:sp>
    </p:spTree>
    <p:extLst>
      <p:ext uri="{BB962C8B-B14F-4D97-AF65-F5344CB8AC3E}">
        <p14:creationId xmlns:p14="http://schemas.microsoft.com/office/powerpoint/2010/main" val="1994850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SwaEng</a:t>
            </a:r>
            <a:r>
              <a:rPr lang="en-US" baseline="0" dirty="0" smtClean="0"/>
              <a:t> is Flashcards done right. No ads, no gimmicks, no paying for additional lesson plans, no nothing but the goods. </a:t>
            </a:r>
            <a:r>
              <a:rPr lang="en-US" baseline="0" dirty="0" err="1" smtClean="0"/>
              <a:t>SwaEng</a:t>
            </a:r>
            <a:r>
              <a:rPr lang="en-US" baseline="0" dirty="0" smtClean="0"/>
              <a:t> is about educating students, and being a free resource for homework help. It’s about helping travelers communicate and businesses reach across borders. The goal is to use the least language possible in the design, and let the intuitive design speak a more global language. From the beginning, our technical blueprints have been setting the groundwork for a large application – lesson decks in all languages, white label professional training – If people want to know, </a:t>
            </a:r>
            <a:r>
              <a:rPr lang="en-US" baseline="0" dirty="0" err="1" smtClean="0"/>
              <a:t>SwaEng</a:t>
            </a:r>
            <a:r>
              <a:rPr lang="en-US" baseline="0" dirty="0" smtClean="0"/>
              <a:t> can help</a:t>
            </a:r>
            <a:endParaRPr lang="en-US" dirty="0"/>
          </a:p>
        </p:txBody>
      </p:sp>
      <p:sp>
        <p:nvSpPr>
          <p:cNvPr id="4" name="Slide Number Placeholder 3"/>
          <p:cNvSpPr>
            <a:spLocks noGrp="1"/>
          </p:cNvSpPr>
          <p:nvPr>
            <p:ph type="sldNum" sz="quarter" idx="10"/>
          </p:nvPr>
        </p:nvSpPr>
        <p:spPr/>
        <p:txBody>
          <a:bodyPr/>
          <a:lstStyle/>
          <a:p>
            <a:fld id="{CC6194FC-3C33-C348-BC5F-C205E0D881B7}" type="slidenum">
              <a:rPr lang="en-US" smtClean="0"/>
              <a:t>2</a:t>
            </a:fld>
            <a:endParaRPr lang="en-US"/>
          </a:p>
        </p:txBody>
      </p:sp>
    </p:spTree>
    <p:extLst>
      <p:ext uri="{BB962C8B-B14F-4D97-AF65-F5344CB8AC3E}">
        <p14:creationId xmlns:p14="http://schemas.microsoft.com/office/powerpoint/2010/main" val="1948808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You’ve met us, Mike and Sal.</a:t>
            </a:r>
            <a:r>
              <a:rPr lang="en-US" baseline="0" dirty="0" smtClean="0"/>
              <a:t> Our </a:t>
            </a:r>
            <a:r>
              <a:rPr lang="en-US" baseline="0" dirty="0" err="1" smtClean="0"/>
              <a:t>Zanzibarian</a:t>
            </a:r>
            <a:r>
              <a:rPr lang="en-US" baseline="0" dirty="0" smtClean="0"/>
              <a:t> counterparts (</a:t>
            </a:r>
            <a:r>
              <a:rPr lang="en-US" baseline="0" dirty="0" err="1" smtClean="0"/>
              <a:t>Mgeni</a:t>
            </a:r>
            <a:r>
              <a:rPr lang="en-US" baseline="0" dirty="0" smtClean="0"/>
              <a:t>, </a:t>
            </a:r>
            <a:r>
              <a:rPr lang="en-US" baseline="0" dirty="0" err="1" smtClean="0"/>
              <a:t>Zainab</a:t>
            </a:r>
            <a:r>
              <a:rPr lang="en-US" baseline="0" dirty="0" smtClean="0"/>
              <a:t>, </a:t>
            </a:r>
            <a:r>
              <a:rPr lang="en-US" baseline="0" dirty="0" err="1" smtClean="0"/>
              <a:t>Mawnaidi</a:t>
            </a:r>
            <a:r>
              <a:rPr lang="en-US" baseline="0" dirty="0" smtClean="0"/>
              <a:t>) will be focusing on content research and creation, answering questions not of not only what to include, but why and how.</a:t>
            </a:r>
            <a:endParaRPr lang="en-US" dirty="0"/>
          </a:p>
        </p:txBody>
      </p:sp>
      <p:sp>
        <p:nvSpPr>
          <p:cNvPr id="4" name="Slide Number Placeholder 3"/>
          <p:cNvSpPr>
            <a:spLocks noGrp="1"/>
          </p:cNvSpPr>
          <p:nvPr>
            <p:ph type="sldNum" sz="quarter" idx="10"/>
          </p:nvPr>
        </p:nvSpPr>
        <p:spPr/>
        <p:txBody>
          <a:bodyPr/>
          <a:lstStyle/>
          <a:p>
            <a:fld id="{CC6194FC-3C33-C348-BC5F-C205E0D881B7}" type="slidenum">
              <a:rPr lang="en-US" smtClean="0"/>
              <a:t>3</a:t>
            </a:fld>
            <a:endParaRPr lang="en-US"/>
          </a:p>
        </p:txBody>
      </p:sp>
    </p:spTree>
    <p:extLst>
      <p:ext uri="{BB962C8B-B14F-4D97-AF65-F5344CB8AC3E}">
        <p14:creationId xmlns:p14="http://schemas.microsoft.com/office/powerpoint/2010/main" val="874689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leveraging native development to really speed our our development time and enable us to rapidly design elegant animations, instead of struggling with cross platform limitations. Of course – the goal is to be as agile as possible</a:t>
            </a:r>
            <a:r>
              <a:rPr lang="en-US" baseline="0" dirty="0" smtClean="0"/>
              <a:t> during the project.</a:t>
            </a:r>
            <a:endParaRPr lang="en-US" dirty="0"/>
          </a:p>
        </p:txBody>
      </p:sp>
      <p:sp>
        <p:nvSpPr>
          <p:cNvPr id="4" name="Slide Number Placeholder 3"/>
          <p:cNvSpPr>
            <a:spLocks noGrp="1"/>
          </p:cNvSpPr>
          <p:nvPr>
            <p:ph type="sldNum" sz="quarter" idx="10"/>
          </p:nvPr>
        </p:nvSpPr>
        <p:spPr/>
        <p:txBody>
          <a:bodyPr/>
          <a:lstStyle/>
          <a:p>
            <a:fld id="{CC6194FC-3C33-C348-BC5F-C205E0D881B7}" type="slidenum">
              <a:rPr lang="en-US" smtClean="0"/>
              <a:t>4</a:t>
            </a:fld>
            <a:endParaRPr lang="en-US"/>
          </a:p>
        </p:txBody>
      </p:sp>
    </p:spTree>
    <p:extLst>
      <p:ext uri="{BB962C8B-B14F-4D97-AF65-F5344CB8AC3E}">
        <p14:creationId xmlns:p14="http://schemas.microsoft.com/office/powerpoint/2010/main" val="776292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a:t>
            </a:r>
            <a:r>
              <a:rPr lang="en-US" baseline="0" dirty="0" smtClean="0"/>
              <a:t> the process hasn’t been perfect – the largest issue hasn’t been the </a:t>
            </a:r>
            <a:r>
              <a:rPr lang="en-US" baseline="0" dirty="0" err="1" smtClean="0"/>
              <a:t>timezones</a:t>
            </a:r>
            <a:r>
              <a:rPr lang="en-US" baseline="0" dirty="0" smtClean="0"/>
              <a:t> really, it’s in fact the cultural differences. Here in the states, we all have internet, right in our pockets, most all of the time. It’s been a great hurdle to work with people who don’t have a consistent online </a:t>
            </a:r>
            <a:r>
              <a:rPr lang="en-US" baseline="0" dirty="0" smtClean="0"/>
              <a:t>presence. </a:t>
            </a:r>
            <a:r>
              <a:rPr lang="en-US" baseline="0" smtClean="0"/>
              <a:t>The last </a:t>
            </a:r>
            <a:r>
              <a:rPr lang="en-US" baseline="0" dirty="0" smtClean="0"/>
              <a:t>aspect, which is ultimately the most valuable lesson of this course, is agile vs agility, the process vs the results. “Real Artists Ship” – Steve Jobs</a:t>
            </a:r>
            <a:endParaRPr lang="en-US" dirty="0"/>
          </a:p>
        </p:txBody>
      </p:sp>
      <p:sp>
        <p:nvSpPr>
          <p:cNvPr id="4" name="Slide Number Placeholder 3"/>
          <p:cNvSpPr>
            <a:spLocks noGrp="1"/>
          </p:cNvSpPr>
          <p:nvPr>
            <p:ph type="sldNum" sz="quarter" idx="10"/>
          </p:nvPr>
        </p:nvSpPr>
        <p:spPr/>
        <p:txBody>
          <a:bodyPr/>
          <a:lstStyle/>
          <a:p>
            <a:fld id="{CC6194FC-3C33-C348-BC5F-C205E0D881B7}" type="slidenum">
              <a:rPr lang="en-US" smtClean="0"/>
              <a:t>5</a:t>
            </a:fld>
            <a:endParaRPr lang="en-US"/>
          </a:p>
        </p:txBody>
      </p:sp>
    </p:spTree>
    <p:extLst>
      <p:ext uri="{BB962C8B-B14F-4D97-AF65-F5344CB8AC3E}">
        <p14:creationId xmlns:p14="http://schemas.microsoft.com/office/powerpoint/2010/main" val="2890197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4/1/2014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4/1/2014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4/1/2014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4/1/2014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4/1/2014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4/1/2014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4/1/2014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4/1/2014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4/1/2014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4/1/2014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4/1/2014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4/1/2014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3400" dirty="0" smtClean="0"/>
              <a:t>Fun – Fast – Flashcards</a:t>
            </a:r>
            <a:endParaRPr lang="en-US" sz="3400" dirty="0"/>
          </a:p>
        </p:txBody>
      </p:sp>
      <p:pic>
        <p:nvPicPr>
          <p:cNvPr id="4" name="Picture 3" descr="swaeng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 y="934285"/>
            <a:ext cx="6972300" cy="1955800"/>
          </a:xfrm>
          <a:prstGeom prst="rect">
            <a:avLst/>
          </a:prstGeom>
        </p:spPr>
      </p:pic>
    </p:spTree>
    <p:extLst>
      <p:ext uri="{BB962C8B-B14F-4D97-AF65-F5344CB8AC3E}">
        <p14:creationId xmlns:p14="http://schemas.microsoft.com/office/powerpoint/2010/main" val="3299562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App</a:t>
            </a:r>
            <a:endParaRPr lang="en-US" dirty="0"/>
          </a:p>
        </p:txBody>
      </p:sp>
      <p:sp>
        <p:nvSpPr>
          <p:cNvPr id="3" name="Content Placeholder 2"/>
          <p:cNvSpPr>
            <a:spLocks noGrp="1"/>
          </p:cNvSpPr>
          <p:nvPr>
            <p:ph idx="1"/>
          </p:nvPr>
        </p:nvSpPr>
        <p:spPr/>
        <p:txBody>
          <a:bodyPr/>
          <a:lstStyle/>
          <a:p>
            <a:r>
              <a:rPr lang="en-US" dirty="0" smtClean="0"/>
              <a:t>“</a:t>
            </a:r>
            <a:r>
              <a:rPr lang="en-US" dirty="0" err="1" smtClean="0"/>
              <a:t>SwaEng</a:t>
            </a:r>
            <a:r>
              <a:rPr lang="en-US" dirty="0" smtClean="0"/>
              <a:t>”</a:t>
            </a:r>
          </a:p>
          <a:p>
            <a:r>
              <a:rPr lang="en-US" dirty="0" smtClean="0"/>
              <a:t>Education</a:t>
            </a:r>
          </a:p>
          <a:p>
            <a:r>
              <a:rPr lang="en-US" dirty="0" smtClean="0"/>
              <a:t>Pocket Reference</a:t>
            </a:r>
          </a:p>
          <a:p>
            <a:r>
              <a:rPr lang="en-US" dirty="0" smtClean="0"/>
              <a:t>Fast, Intuitive, &amp; Beautiful UI + UX</a:t>
            </a:r>
          </a:p>
          <a:p>
            <a:r>
              <a:rPr lang="en-US" dirty="0" smtClean="0"/>
              <a:t>Designed for customization</a:t>
            </a:r>
            <a:endParaRPr lang="en-US" dirty="0"/>
          </a:p>
        </p:txBody>
      </p:sp>
    </p:spTree>
    <p:extLst>
      <p:ext uri="{BB962C8B-B14F-4D97-AF65-F5344CB8AC3E}">
        <p14:creationId xmlns:p14="http://schemas.microsoft.com/office/powerpoint/2010/main" val="3936214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Team</a:t>
            </a:r>
            <a:endParaRPr lang="en-US" dirty="0"/>
          </a:p>
        </p:txBody>
      </p:sp>
      <p:sp>
        <p:nvSpPr>
          <p:cNvPr id="3" name="Content Placeholder 2"/>
          <p:cNvSpPr>
            <a:spLocks noGrp="1"/>
          </p:cNvSpPr>
          <p:nvPr>
            <p:ph idx="1"/>
          </p:nvPr>
        </p:nvSpPr>
        <p:spPr/>
        <p:txBody>
          <a:bodyPr/>
          <a:lstStyle/>
          <a:p>
            <a:r>
              <a:rPr lang="en-US" dirty="0" smtClean="0"/>
              <a:t>Mike &amp; Sal – Team USA</a:t>
            </a:r>
          </a:p>
          <a:p>
            <a:pPr lvl="1"/>
            <a:r>
              <a:rPr lang="en-US" dirty="0" smtClean="0"/>
              <a:t>Development, Project Management</a:t>
            </a:r>
          </a:p>
          <a:p>
            <a:r>
              <a:rPr lang="en-US" dirty="0" err="1" smtClean="0"/>
              <a:t>Mgeni</a:t>
            </a:r>
            <a:r>
              <a:rPr lang="en-US" dirty="0" smtClean="0"/>
              <a:t>, </a:t>
            </a:r>
            <a:r>
              <a:rPr lang="en-US" dirty="0" err="1" smtClean="0"/>
              <a:t>Zainab</a:t>
            </a:r>
            <a:r>
              <a:rPr lang="en-US" dirty="0" smtClean="0"/>
              <a:t>, &amp; </a:t>
            </a:r>
            <a:r>
              <a:rPr lang="en-US" dirty="0" err="1" smtClean="0"/>
              <a:t>Mwanaidi</a:t>
            </a:r>
            <a:r>
              <a:rPr lang="en-US" dirty="0" smtClean="0"/>
              <a:t> – Team Zanzibar</a:t>
            </a:r>
          </a:p>
          <a:p>
            <a:pPr lvl="1"/>
            <a:r>
              <a:rPr lang="en-US" dirty="0" smtClean="0"/>
              <a:t>Content / Copy, Design Review</a:t>
            </a:r>
          </a:p>
          <a:p>
            <a:pPr lvl="1"/>
            <a:endParaRPr lang="en-US" dirty="0"/>
          </a:p>
        </p:txBody>
      </p:sp>
    </p:spTree>
    <p:extLst>
      <p:ext uri="{BB962C8B-B14F-4D97-AF65-F5344CB8AC3E}">
        <p14:creationId xmlns:p14="http://schemas.microsoft.com/office/powerpoint/2010/main" val="1314853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Tools</a:t>
            </a:r>
            <a:endParaRPr lang="en-US" dirty="0"/>
          </a:p>
        </p:txBody>
      </p:sp>
      <p:sp>
        <p:nvSpPr>
          <p:cNvPr id="3" name="Content Placeholder 2"/>
          <p:cNvSpPr>
            <a:spLocks noGrp="1"/>
          </p:cNvSpPr>
          <p:nvPr>
            <p:ph idx="1"/>
          </p:nvPr>
        </p:nvSpPr>
        <p:spPr/>
        <p:txBody>
          <a:bodyPr/>
          <a:lstStyle/>
          <a:p>
            <a:r>
              <a:rPr lang="en-US" dirty="0" err="1" smtClean="0"/>
              <a:t>iOS</a:t>
            </a:r>
            <a:r>
              <a:rPr lang="en-US" dirty="0" smtClean="0"/>
              <a:t> + Objective-C</a:t>
            </a:r>
          </a:p>
          <a:p>
            <a:pPr lvl="1"/>
            <a:r>
              <a:rPr lang="en-US" dirty="0" smtClean="0"/>
              <a:t>Native development to support smooth animation and rapid development process.</a:t>
            </a:r>
          </a:p>
          <a:p>
            <a:r>
              <a:rPr lang="en-US" dirty="0" smtClean="0"/>
              <a:t>Agility – The tools &amp; techniques prescribed by this course</a:t>
            </a:r>
          </a:p>
          <a:p>
            <a:pPr lvl="1"/>
            <a:r>
              <a:rPr lang="en-US" dirty="0" err="1" smtClean="0"/>
              <a:t>Github</a:t>
            </a:r>
            <a:r>
              <a:rPr lang="en-US" dirty="0" smtClean="0"/>
              <a:t> as a hub for source code, project planning, &amp; open discussions </a:t>
            </a:r>
            <a:endParaRPr lang="en-US" dirty="0"/>
          </a:p>
        </p:txBody>
      </p:sp>
    </p:spTree>
    <p:extLst>
      <p:ext uri="{BB962C8B-B14F-4D97-AF65-F5344CB8AC3E}">
        <p14:creationId xmlns:p14="http://schemas.microsoft.com/office/powerpoint/2010/main" val="1657787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Experience</a:t>
            </a:r>
            <a:endParaRPr lang="en-US" dirty="0"/>
          </a:p>
        </p:txBody>
      </p:sp>
      <p:sp>
        <p:nvSpPr>
          <p:cNvPr id="3" name="Content Placeholder 2"/>
          <p:cNvSpPr>
            <a:spLocks noGrp="1"/>
          </p:cNvSpPr>
          <p:nvPr>
            <p:ph idx="1"/>
          </p:nvPr>
        </p:nvSpPr>
        <p:spPr/>
        <p:txBody>
          <a:bodyPr/>
          <a:lstStyle/>
          <a:p>
            <a:r>
              <a:rPr lang="en-US" dirty="0" smtClean="0"/>
              <a:t>Not Easy</a:t>
            </a:r>
          </a:p>
          <a:p>
            <a:pPr lvl="1"/>
            <a:r>
              <a:rPr lang="en-US" dirty="0" smtClean="0"/>
              <a:t>Difficulty maintaining contact with dramatically different </a:t>
            </a:r>
            <a:r>
              <a:rPr lang="en-US" dirty="0" err="1" smtClean="0"/>
              <a:t>timezones</a:t>
            </a:r>
            <a:r>
              <a:rPr lang="en-US" dirty="0" smtClean="0"/>
              <a:t> &amp; internet cultures.</a:t>
            </a:r>
          </a:p>
          <a:p>
            <a:pPr lvl="1"/>
            <a:r>
              <a:rPr lang="en-US" dirty="0" smtClean="0"/>
              <a:t>Developer culture is hard to express; concepts about how to work across borders</a:t>
            </a:r>
          </a:p>
          <a:p>
            <a:pPr lvl="1"/>
            <a:r>
              <a:rPr lang="en-US" dirty="0" smtClean="0"/>
              <a:t>Agility </a:t>
            </a:r>
            <a:r>
              <a:rPr lang="en-US" dirty="0" err="1" smtClean="0"/>
              <a:t>vs</a:t>
            </a:r>
            <a:r>
              <a:rPr lang="en-US" dirty="0" smtClean="0"/>
              <a:t> Agile</a:t>
            </a:r>
            <a:endParaRPr lang="en-US" dirty="0"/>
          </a:p>
        </p:txBody>
      </p:sp>
    </p:spTree>
    <p:extLst>
      <p:ext uri="{BB962C8B-B14F-4D97-AF65-F5344CB8AC3E}">
        <p14:creationId xmlns:p14="http://schemas.microsoft.com/office/powerpoint/2010/main" val="2624673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88</TotalTime>
  <Words>440</Words>
  <Application>Microsoft Office PowerPoint</Application>
  <PresentationFormat>On-screen Show (4:3)</PresentationFormat>
  <Paragraphs>32</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 Black </vt:lpstr>
      <vt:lpstr>PowerPoint Presentation</vt:lpstr>
      <vt:lpstr>The App</vt:lpstr>
      <vt:lpstr>The Team</vt:lpstr>
      <vt:lpstr>The Tools</vt:lpstr>
      <vt:lpstr>The Experience</vt:lpstr>
    </vt:vector>
  </TitlesOfParts>
  <Company>kirshenbaum bond senecal + partners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Cornell</dc:creator>
  <cp:lastModifiedBy>Salvatore Torcivia</cp:lastModifiedBy>
  <cp:revision>12</cp:revision>
  <dcterms:created xsi:type="dcterms:W3CDTF">2014-04-01T05:21:25Z</dcterms:created>
  <dcterms:modified xsi:type="dcterms:W3CDTF">2014-04-01T14:49:43Z</dcterms:modified>
</cp:coreProperties>
</file>