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8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316D"/>
    <a:srgbClr val="3366CC"/>
    <a:srgbClr val="E000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40E151-4D2B-4B9D-8A71-98824D6068CE}" v="12" dt="2024-03-01T15:23:13.9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8994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 Ball" userId="a1daed49-537b-4b65-8447-6a0ad3e2c4b2" providerId="ADAL" clId="{AA40E151-4D2B-4B9D-8A71-98824D6068CE}"/>
    <pc:docChg chg="custSel addSld delSld modSld modMainMaster">
      <pc:chgData name="Jo Ball" userId="a1daed49-537b-4b65-8447-6a0ad3e2c4b2" providerId="ADAL" clId="{AA40E151-4D2B-4B9D-8A71-98824D6068CE}" dt="2024-03-01T15:25:08.505" v="136" actId="14100"/>
      <pc:docMkLst>
        <pc:docMk/>
      </pc:docMkLst>
      <pc:sldChg chg="addSp modSp del mod">
        <pc:chgData name="Jo Ball" userId="a1daed49-537b-4b65-8447-6a0ad3e2c4b2" providerId="ADAL" clId="{AA40E151-4D2B-4B9D-8A71-98824D6068CE}" dt="2024-03-01T15:16:50.866" v="110" actId="2696"/>
        <pc:sldMkLst>
          <pc:docMk/>
          <pc:sldMk cId="2940713211" sldId="256"/>
        </pc:sldMkLst>
        <pc:spChg chg="mod">
          <ac:chgData name="Jo Ball" userId="a1daed49-537b-4b65-8447-6a0ad3e2c4b2" providerId="ADAL" clId="{AA40E151-4D2B-4B9D-8A71-98824D6068CE}" dt="2024-03-01T15:16:22.474" v="109" actId="14100"/>
          <ac:spMkLst>
            <pc:docMk/>
            <pc:sldMk cId="2940713211" sldId="256"/>
            <ac:spMk id="2" creationId="{B6456324-F14F-4F4F-C58C-D7917F7ED14B}"/>
          </ac:spMkLst>
        </pc:spChg>
        <pc:spChg chg="mod">
          <ac:chgData name="Jo Ball" userId="a1daed49-537b-4b65-8447-6a0ad3e2c4b2" providerId="ADAL" clId="{AA40E151-4D2B-4B9D-8A71-98824D6068CE}" dt="2024-03-01T15:16:17.952" v="108" actId="14100"/>
          <ac:spMkLst>
            <pc:docMk/>
            <pc:sldMk cId="2940713211" sldId="256"/>
            <ac:spMk id="3" creationId="{65F86919-A860-0293-0F11-8E7E4C74DF7E}"/>
          </ac:spMkLst>
        </pc:spChg>
        <pc:picChg chg="add mod">
          <ac:chgData name="Jo Ball" userId="a1daed49-537b-4b65-8447-6a0ad3e2c4b2" providerId="ADAL" clId="{AA40E151-4D2B-4B9D-8A71-98824D6068CE}" dt="2024-03-01T15:16:01.668" v="107"/>
          <ac:picMkLst>
            <pc:docMk/>
            <pc:sldMk cId="2940713211" sldId="256"/>
            <ac:picMk id="4" creationId="{6419DF28-0143-B031-58EA-A0D28933E459}"/>
          </ac:picMkLst>
        </pc:picChg>
      </pc:sldChg>
      <pc:sldChg chg="del">
        <pc:chgData name="Jo Ball" userId="a1daed49-537b-4b65-8447-6a0ad3e2c4b2" providerId="ADAL" clId="{AA40E151-4D2B-4B9D-8A71-98824D6068CE}" dt="2024-03-01T15:07:49.141" v="0" actId="2696"/>
        <pc:sldMkLst>
          <pc:docMk/>
          <pc:sldMk cId="1748040124" sldId="257"/>
        </pc:sldMkLst>
      </pc:sldChg>
      <pc:sldChg chg="addSp delSp modSp mod modClrScheme chgLayout">
        <pc:chgData name="Jo Ball" userId="a1daed49-537b-4b65-8447-6a0ad3e2c4b2" providerId="ADAL" clId="{AA40E151-4D2B-4B9D-8A71-98824D6068CE}" dt="2024-03-01T15:12:05.566" v="57"/>
        <pc:sldMkLst>
          <pc:docMk/>
          <pc:sldMk cId="3857551791" sldId="258"/>
        </pc:sldMkLst>
        <pc:spChg chg="add mod ord">
          <ac:chgData name="Jo Ball" userId="a1daed49-537b-4b65-8447-6a0ad3e2c4b2" providerId="ADAL" clId="{AA40E151-4D2B-4B9D-8A71-98824D6068CE}" dt="2024-03-01T15:08:08.998" v="2" actId="700"/>
          <ac:spMkLst>
            <pc:docMk/>
            <pc:sldMk cId="3857551791" sldId="258"/>
            <ac:spMk id="2" creationId="{E850E85F-76D1-5007-930F-E171C5AE6757}"/>
          </ac:spMkLst>
        </pc:spChg>
        <pc:spChg chg="add mod ord">
          <ac:chgData name="Jo Ball" userId="a1daed49-537b-4b65-8447-6a0ad3e2c4b2" providerId="ADAL" clId="{AA40E151-4D2B-4B9D-8A71-98824D6068CE}" dt="2024-03-01T15:08:08.998" v="2" actId="700"/>
          <ac:spMkLst>
            <pc:docMk/>
            <pc:sldMk cId="3857551791" sldId="258"/>
            <ac:spMk id="3" creationId="{BC36C72C-8487-9A68-4825-25712821F601}"/>
          </ac:spMkLst>
        </pc:spChg>
        <pc:spChg chg="del mod ord">
          <ac:chgData name="Jo Ball" userId="a1daed49-537b-4b65-8447-6a0ad3e2c4b2" providerId="ADAL" clId="{AA40E151-4D2B-4B9D-8A71-98824D6068CE}" dt="2024-03-01T15:08:08.998" v="2" actId="700"/>
          <ac:spMkLst>
            <pc:docMk/>
            <pc:sldMk cId="3857551791" sldId="258"/>
            <ac:spMk id="4" creationId="{98AE8599-02ED-9F37-DDF0-5236BD0618EA}"/>
          </ac:spMkLst>
        </pc:spChg>
        <pc:spChg chg="del mod ord">
          <ac:chgData name="Jo Ball" userId="a1daed49-537b-4b65-8447-6a0ad3e2c4b2" providerId="ADAL" clId="{AA40E151-4D2B-4B9D-8A71-98824D6068CE}" dt="2024-03-01T15:08:08.998" v="2" actId="700"/>
          <ac:spMkLst>
            <pc:docMk/>
            <pc:sldMk cId="3857551791" sldId="258"/>
            <ac:spMk id="5" creationId="{A39DA7A7-FEEB-8AFA-DE4F-116178A02605}"/>
          </ac:spMkLst>
        </pc:spChg>
        <pc:picChg chg="add mod">
          <ac:chgData name="Jo Ball" userId="a1daed49-537b-4b65-8447-6a0ad3e2c4b2" providerId="ADAL" clId="{AA40E151-4D2B-4B9D-8A71-98824D6068CE}" dt="2024-03-01T15:12:05.566" v="57"/>
          <ac:picMkLst>
            <pc:docMk/>
            <pc:sldMk cId="3857551791" sldId="258"/>
            <ac:picMk id="6" creationId="{5AD8557E-6686-3471-7752-F3D418B5D3B4}"/>
          </ac:picMkLst>
        </pc:picChg>
        <pc:picChg chg="add del mod">
          <ac:chgData name="Jo Ball" userId="a1daed49-537b-4b65-8447-6a0ad3e2c4b2" providerId="ADAL" clId="{AA40E151-4D2B-4B9D-8A71-98824D6068CE}" dt="2024-03-01T15:11:23.687" v="55" actId="21"/>
          <ac:picMkLst>
            <pc:docMk/>
            <pc:sldMk cId="3857551791" sldId="258"/>
            <ac:picMk id="8" creationId="{5AD8557E-6686-3471-7752-F3D418B5D3B4}"/>
          </ac:picMkLst>
        </pc:picChg>
      </pc:sldChg>
      <pc:sldChg chg="del">
        <pc:chgData name="Jo Ball" userId="a1daed49-537b-4b65-8447-6a0ad3e2c4b2" providerId="ADAL" clId="{AA40E151-4D2B-4B9D-8A71-98824D6068CE}" dt="2024-03-01T15:15:36.738" v="106" actId="47"/>
        <pc:sldMkLst>
          <pc:docMk/>
          <pc:sldMk cId="1453599429" sldId="259"/>
        </pc:sldMkLst>
      </pc:sldChg>
      <pc:sldChg chg="new del">
        <pc:chgData name="Jo Ball" userId="a1daed49-537b-4b65-8447-6a0ad3e2c4b2" providerId="ADAL" clId="{AA40E151-4D2B-4B9D-8A71-98824D6068CE}" dt="2024-03-01T15:15:34.942" v="105" actId="47"/>
        <pc:sldMkLst>
          <pc:docMk/>
          <pc:sldMk cId="3424533139" sldId="260"/>
        </pc:sldMkLst>
      </pc:sldChg>
      <pc:sldChg chg="modSp add">
        <pc:chgData name="Jo Ball" userId="a1daed49-537b-4b65-8447-6a0ad3e2c4b2" providerId="ADAL" clId="{AA40E151-4D2B-4B9D-8A71-98824D6068CE}" dt="2024-03-01T15:14:41.719" v="103" actId="14826"/>
        <pc:sldMkLst>
          <pc:docMk/>
          <pc:sldMk cId="56109559" sldId="261"/>
        </pc:sldMkLst>
        <pc:picChg chg="mod">
          <ac:chgData name="Jo Ball" userId="a1daed49-537b-4b65-8447-6a0ad3e2c4b2" providerId="ADAL" clId="{AA40E151-4D2B-4B9D-8A71-98824D6068CE}" dt="2024-03-01T15:14:41.719" v="103" actId="14826"/>
          <ac:picMkLst>
            <pc:docMk/>
            <pc:sldMk cId="56109559" sldId="261"/>
            <ac:picMk id="6" creationId="{5AD8557E-6686-3471-7752-F3D418B5D3B4}"/>
          </ac:picMkLst>
        </pc:picChg>
      </pc:sldChg>
      <pc:sldChg chg="modSp add">
        <pc:chgData name="Jo Ball" userId="a1daed49-537b-4b65-8447-6a0ad3e2c4b2" providerId="ADAL" clId="{AA40E151-4D2B-4B9D-8A71-98824D6068CE}" dt="2024-03-01T15:14:56.955" v="104" actId="14826"/>
        <pc:sldMkLst>
          <pc:docMk/>
          <pc:sldMk cId="3879745783" sldId="262"/>
        </pc:sldMkLst>
        <pc:picChg chg="mod">
          <ac:chgData name="Jo Ball" userId="a1daed49-537b-4b65-8447-6a0ad3e2c4b2" providerId="ADAL" clId="{AA40E151-4D2B-4B9D-8A71-98824D6068CE}" dt="2024-03-01T15:14:56.955" v="104" actId="14826"/>
          <ac:picMkLst>
            <pc:docMk/>
            <pc:sldMk cId="3879745783" sldId="262"/>
            <ac:picMk id="6" creationId="{5AD8557E-6686-3471-7752-F3D418B5D3B4}"/>
          </ac:picMkLst>
        </pc:picChg>
      </pc:sldChg>
      <pc:sldChg chg="delSp new del mod modClrScheme chgLayout">
        <pc:chgData name="Jo Ball" userId="a1daed49-537b-4b65-8447-6a0ad3e2c4b2" providerId="ADAL" clId="{AA40E151-4D2B-4B9D-8A71-98824D6068CE}" dt="2024-03-01T15:17:59.628" v="113" actId="47"/>
        <pc:sldMkLst>
          <pc:docMk/>
          <pc:sldMk cId="3405000143" sldId="263"/>
        </pc:sldMkLst>
        <pc:spChg chg="del">
          <ac:chgData name="Jo Ball" userId="a1daed49-537b-4b65-8447-6a0ad3e2c4b2" providerId="ADAL" clId="{AA40E151-4D2B-4B9D-8A71-98824D6068CE}" dt="2024-03-01T15:17:43.414" v="112" actId="700"/>
          <ac:spMkLst>
            <pc:docMk/>
            <pc:sldMk cId="3405000143" sldId="263"/>
            <ac:spMk id="2" creationId="{CE19869B-42AB-113F-173D-9AE089B1224A}"/>
          </ac:spMkLst>
        </pc:spChg>
        <pc:spChg chg="del">
          <ac:chgData name="Jo Ball" userId="a1daed49-537b-4b65-8447-6a0ad3e2c4b2" providerId="ADAL" clId="{AA40E151-4D2B-4B9D-8A71-98824D6068CE}" dt="2024-03-01T15:17:43.414" v="112" actId="700"/>
          <ac:spMkLst>
            <pc:docMk/>
            <pc:sldMk cId="3405000143" sldId="263"/>
            <ac:spMk id="3" creationId="{D66AB097-E5E3-C949-89D3-29B9B8DB8757}"/>
          </ac:spMkLst>
        </pc:spChg>
      </pc:sldChg>
      <pc:sldMasterChg chg="addSp delSp modSp mod delSldLayout modSldLayout">
        <pc:chgData name="Jo Ball" userId="a1daed49-537b-4b65-8447-6a0ad3e2c4b2" providerId="ADAL" clId="{AA40E151-4D2B-4B9D-8A71-98824D6068CE}" dt="2024-03-01T15:25:08.505" v="136" actId="14100"/>
        <pc:sldMasterMkLst>
          <pc:docMk/>
          <pc:sldMasterMk cId="1324999278" sldId="2147483648"/>
        </pc:sldMasterMkLst>
        <pc:spChg chg="mod">
          <ac:chgData name="Jo Ball" userId="a1daed49-537b-4b65-8447-6a0ad3e2c4b2" providerId="ADAL" clId="{AA40E151-4D2B-4B9D-8A71-98824D6068CE}" dt="2024-03-01T15:22:02.541" v="118" actId="207"/>
          <ac:spMkLst>
            <pc:docMk/>
            <pc:sldMasterMk cId="1324999278" sldId="2147483648"/>
            <ac:spMk id="2" creationId="{B0EDBF15-D48A-5AAC-7C5C-E9BC41EFE115}"/>
          </ac:spMkLst>
        </pc:spChg>
        <pc:spChg chg="mod">
          <ac:chgData name="Jo Ball" userId="a1daed49-537b-4b65-8447-6a0ad3e2c4b2" providerId="ADAL" clId="{AA40E151-4D2B-4B9D-8A71-98824D6068CE}" dt="2024-03-01T15:23:13.993" v="124" actId="207"/>
          <ac:spMkLst>
            <pc:docMk/>
            <pc:sldMasterMk cId="1324999278" sldId="2147483648"/>
            <ac:spMk id="3" creationId="{C29802C5-E218-7277-12DB-F72F1725CDEB}"/>
          </ac:spMkLst>
        </pc:spChg>
        <pc:picChg chg="add del mod">
          <ac:chgData name="Jo Ball" userId="a1daed49-537b-4b65-8447-6a0ad3e2c4b2" providerId="ADAL" clId="{AA40E151-4D2B-4B9D-8A71-98824D6068CE}" dt="2024-03-01T15:11:03.258" v="53" actId="21"/>
          <ac:picMkLst>
            <pc:docMk/>
            <pc:sldMasterMk cId="1324999278" sldId="2147483648"/>
            <ac:picMk id="8" creationId="{5AD8557E-6686-3471-7752-F3D418B5D3B4}"/>
          </ac:picMkLst>
        </pc:picChg>
        <pc:picChg chg="mod">
          <ac:chgData name="Jo Ball" userId="a1daed49-537b-4b65-8447-6a0ad3e2c4b2" providerId="ADAL" clId="{AA40E151-4D2B-4B9D-8A71-98824D6068CE}" dt="2024-03-01T15:13:05.801" v="100" actId="1036"/>
          <ac:picMkLst>
            <pc:docMk/>
            <pc:sldMasterMk cId="1324999278" sldId="2147483648"/>
            <ac:picMk id="13" creationId="{AD5EB84E-6F71-DD43-A45B-DF4E41BCCC5A}"/>
          </ac:picMkLst>
        </pc:picChg>
        <pc:sldLayoutChg chg="modSp mod">
          <pc:chgData name="Jo Ball" userId="a1daed49-537b-4b65-8447-6a0ad3e2c4b2" providerId="ADAL" clId="{AA40E151-4D2B-4B9D-8A71-98824D6068CE}" dt="2024-03-01T15:25:08.505" v="136" actId="14100"/>
          <pc:sldLayoutMkLst>
            <pc:docMk/>
            <pc:sldMasterMk cId="1324999278" sldId="2147483648"/>
            <pc:sldLayoutMk cId="3725783472" sldId="2147483649"/>
          </pc:sldLayoutMkLst>
          <pc:spChg chg="mod">
            <ac:chgData name="Jo Ball" userId="a1daed49-537b-4b65-8447-6a0ad3e2c4b2" providerId="ADAL" clId="{AA40E151-4D2B-4B9D-8A71-98824D6068CE}" dt="2024-03-01T15:24:55.958" v="134" actId="14100"/>
            <ac:spMkLst>
              <pc:docMk/>
              <pc:sldMasterMk cId="1324999278" sldId="2147483648"/>
              <pc:sldLayoutMk cId="3725783472" sldId="2147483649"/>
              <ac:spMk id="2" creationId="{6A34BD75-3CF8-B777-1CFB-786383027BED}"/>
            </ac:spMkLst>
          </pc:spChg>
          <pc:spChg chg="mod">
            <ac:chgData name="Jo Ball" userId="a1daed49-537b-4b65-8447-6a0ad3e2c4b2" providerId="ADAL" clId="{AA40E151-4D2B-4B9D-8A71-98824D6068CE}" dt="2024-03-01T15:25:08.505" v="136" actId="14100"/>
            <ac:spMkLst>
              <pc:docMk/>
              <pc:sldMasterMk cId="1324999278" sldId="2147483648"/>
              <pc:sldLayoutMk cId="3725783472" sldId="2147483649"/>
              <ac:spMk id="3" creationId="{3ED24610-22B2-57E2-3AF9-E278E2BA740B}"/>
            </ac:spMkLst>
          </pc:spChg>
          <pc:cxnChg chg="mod">
            <ac:chgData name="Jo Ball" userId="a1daed49-537b-4b65-8447-6a0ad3e2c4b2" providerId="ADAL" clId="{AA40E151-4D2B-4B9D-8A71-98824D6068CE}" dt="2024-03-01T15:25:03.704" v="135" actId="14100"/>
            <ac:cxnSpMkLst>
              <pc:docMk/>
              <pc:sldMasterMk cId="1324999278" sldId="2147483648"/>
              <pc:sldLayoutMk cId="3725783472" sldId="2147483649"/>
              <ac:cxnSpMk id="7" creationId="{829DF797-E709-8232-39A5-D632BB4FC8F9}"/>
            </ac:cxnSpMkLst>
          </pc:cxnChg>
        </pc:sldLayoutChg>
        <pc:sldLayoutChg chg="modSp mod">
          <pc:chgData name="Jo Ball" userId="a1daed49-537b-4b65-8447-6a0ad3e2c4b2" providerId="ADAL" clId="{AA40E151-4D2B-4B9D-8A71-98824D6068CE}" dt="2024-03-01T15:23:06.551" v="123" actId="207"/>
          <pc:sldLayoutMkLst>
            <pc:docMk/>
            <pc:sldMasterMk cId="1324999278" sldId="2147483648"/>
            <pc:sldLayoutMk cId="435606134" sldId="2147483650"/>
          </pc:sldLayoutMkLst>
          <pc:spChg chg="mod">
            <ac:chgData name="Jo Ball" userId="a1daed49-537b-4b65-8447-6a0ad3e2c4b2" providerId="ADAL" clId="{AA40E151-4D2B-4B9D-8A71-98824D6068CE}" dt="2024-03-01T15:19:16.552" v="115" actId="207"/>
            <ac:spMkLst>
              <pc:docMk/>
              <pc:sldMasterMk cId="1324999278" sldId="2147483648"/>
              <pc:sldLayoutMk cId="435606134" sldId="2147483650"/>
              <ac:spMk id="2" creationId="{6A3F97C9-7195-2505-B8F0-CBF6D437FBD6}"/>
            </ac:spMkLst>
          </pc:spChg>
          <pc:spChg chg="mod">
            <ac:chgData name="Jo Ball" userId="a1daed49-537b-4b65-8447-6a0ad3e2c4b2" providerId="ADAL" clId="{AA40E151-4D2B-4B9D-8A71-98824D6068CE}" dt="2024-03-01T15:23:06.551" v="123" actId="207"/>
            <ac:spMkLst>
              <pc:docMk/>
              <pc:sldMasterMk cId="1324999278" sldId="2147483648"/>
              <pc:sldLayoutMk cId="435606134" sldId="2147483650"/>
              <ac:spMk id="3" creationId="{6218324E-6161-EFAC-B99C-863F6A0F1ED8}"/>
            </ac:spMkLst>
          </pc:spChg>
          <pc:cxnChg chg="mod">
            <ac:chgData name="Jo Ball" userId="a1daed49-537b-4b65-8447-6a0ad3e2c4b2" providerId="ADAL" clId="{AA40E151-4D2B-4B9D-8A71-98824D6068CE}" dt="2024-03-01T15:21:17.388" v="117" actId="208"/>
            <ac:cxnSpMkLst>
              <pc:docMk/>
              <pc:sldMasterMk cId="1324999278" sldId="2147483648"/>
              <pc:sldLayoutMk cId="435606134" sldId="2147483650"/>
              <ac:cxnSpMk id="7" creationId="{66117AA4-CB79-8972-8DD4-FB07281F7EF3}"/>
            </ac:cxnSpMkLst>
          </pc:cxnChg>
        </pc:sldLayoutChg>
        <pc:sldLayoutChg chg="modSp mod">
          <pc:chgData name="Jo Ball" userId="a1daed49-537b-4b65-8447-6a0ad3e2c4b2" providerId="ADAL" clId="{AA40E151-4D2B-4B9D-8A71-98824D6068CE}" dt="2024-03-01T15:24:22.657" v="130" actId="14100"/>
          <pc:sldLayoutMkLst>
            <pc:docMk/>
            <pc:sldMasterMk cId="1324999278" sldId="2147483648"/>
            <pc:sldLayoutMk cId="3119299252" sldId="2147483651"/>
          </pc:sldLayoutMkLst>
          <pc:spChg chg="mod">
            <ac:chgData name="Jo Ball" userId="a1daed49-537b-4b65-8447-6a0ad3e2c4b2" providerId="ADAL" clId="{AA40E151-4D2B-4B9D-8A71-98824D6068CE}" dt="2024-03-01T15:24:22.657" v="130" actId="14100"/>
            <ac:spMkLst>
              <pc:docMk/>
              <pc:sldMasterMk cId="1324999278" sldId="2147483648"/>
              <pc:sldLayoutMk cId="3119299252" sldId="2147483651"/>
              <ac:spMk id="2" creationId="{2A1B83AE-4E7A-0FC9-3E8A-B4BC33FDD9ED}"/>
            </ac:spMkLst>
          </pc:spChg>
          <pc:spChg chg="mod">
            <ac:chgData name="Jo Ball" userId="a1daed49-537b-4b65-8447-6a0ad3e2c4b2" providerId="ADAL" clId="{AA40E151-4D2B-4B9D-8A71-98824D6068CE}" dt="2024-03-01T15:24:22.657" v="130" actId="14100"/>
            <ac:spMkLst>
              <pc:docMk/>
              <pc:sldMasterMk cId="1324999278" sldId="2147483648"/>
              <pc:sldLayoutMk cId="3119299252" sldId="2147483651"/>
              <ac:spMk id="3" creationId="{EA7D6290-F4E9-18D6-72B0-3DE2CA913380}"/>
            </ac:spMkLst>
          </pc:spChg>
        </pc:sldLayoutChg>
        <pc:sldLayoutChg chg="del">
          <pc:chgData name="Jo Ball" userId="a1daed49-537b-4b65-8447-6a0ad3e2c4b2" providerId="ADAL" clId="{AA40E151-4D2B-4B9D-8A71-98824D6068CE}" dt="2024-03-01T15:22:22.999" v="122" actId="2696"/>
          <pc:sldLayoutMkLst>
            <pc:docMk/>
            <pc:sldMasterMk cId="1324999278" sldId="2147483648"/>
            <pc:sldLayoutMk cId="2264310965" sldId="2147483652"/>
          </pc:sldLayoutMkLst>
        </pc:sldLayoutChg>
        <pc:sldLayoutChg chg="del">
          <pc:chgData name="Jo Ball" userId="a1daed49-537b-4b65-8447-6a0ad3e2c4b2" providerId="ADAL" clId="{AA40E151-4D2B-4B9D-8A71-98824D6068CE}" dt="2024-03-01T15:23:59.121" v="126" actId="2696"/>
          <pc:sldLayoutMkLst>
            <pc:docMk/>
            <pc:sldMasterMk cId="1324999278" sldId="2147483648"/>
            <pc:sldLayoutMk cId="3218414911" sldId="2147483653"/>
          </pc:sldLayoutMkLst>
        </pc:sldLayoutChg>
        <pc:sldLayoutChg chg="del">
          <pc:chgData name="Jo Ball" userId="a1daed49-537b-4b65-8447-6a0ad3e2c4b2" providerId="ADAL" clId="{AA40E151-4D2B-4B9D-8A71-98824D6068CE}" dt="2024-03-01T15:22:15.592" v="120" actId="2696"/>
          <pc:sldLayoutMkLst>
            <pc:docMk/>
            <pc:sldMasterMk cId="1324999278" sldId="2147483648"/>
            <pc:sldLayoutMk cId="2110206782" sldId="2147483654"/>
          </pc:sldLayoutMkLst>
        </pc:sldLayoutChg>
        <pc:sldLayoutChg chg="del">
          <pc:chgData name="Jo Ball" userId="a1daed49-537b-4b65-8447-6a0ad3e2c4b2" providerId="ADAL" clId="{AA40E151-4D2B-4B9D-8A71-98824D6068CE}" dt="2024-03-01T15:22:16.910" v="121" actId="2696"/>
          <pc:sldLayoutMkLst>
            <pc:docMk/>
            <pc:sldMasterMk cId="1324999278" sldId="2147483648"/>
            <pc:sldLayoutMk cId="641904634" sldId="2147483660"/>
          </pc:sldLayoutMkLst>
        </pc:sldLayoutChg>
      </pc:sldMasterChg>
    </pc:docChg>
  </pc:docChgLst>
  <pc:docChgLst>
    <pc:chgData name="Jo Ball" userId="a1daed49-537b-4b65-8447-6a0ad3e2c4b2" providerId="ADAL" clId="{623BBABC-AAC3-4C99-801A-D7948F263950}"/>
    <pc:docChg chg="custSel addSld modSld modMainMaster">
      <pc:chgData name="Jo Ball" userId="a1daed49-537b-4b65-8447-6a0ad3e2c4b2" providerId="ADAL" clId="{623BBABC-AAC3-4C99-801A-D7948F263950}" dt="2023-12-15T14:15:26.678" v="198" actId="478"/>
      <pc:docMkLst>
        <pc:docMk/>
      </pc:docMkLst>
      <pc:sldChg chg="addSp delSp modSp new mod modClrScheme chgLayout">
        <pc:chgData name="Jo Ball" userId="a1daed49-537b-4b65-8447-6a0ad3e2c4b2" providerId="ADAL" clId="{623BBABC-AAC3-4C99-801A-D7948F263950}" dt="2023-12-15T13:50:19.952" v="64" actId="700"/>
        <pc:sldMkLst>
          <pc:docMk/>
          <pc:sldMk cId="3857551791" sldId="258"/>
        </pc:sldMkLst>
        <pc:spChg chg="del mod ord">
          <ac:chgData name="Jo Ball" userId="a1daed49-537b-4b65-8447-6a0ad3e2c4b2" providerId="ADAL" clId="{623BBABC-AAC3-4C99-801A-D7948F263950}" dt="2023-12-15T13:50:19.952" v="64" actId="700"/>
          <ac:spMkLst>
            <pc:docMk/>
            <pc:sldMk cId="3857551791" sldId="258"/>
            <ac:spMk id="2" creationId="{0A446EBB-E59A-8283-8F47-9C7515898104}"/>
          </ac:spMkLst>
        </pc:spChg>
        <pc:spChg chg="del mod ord">
          <ac:chgData name="Jo Ball" userId="a1daed49-537b-4b65-8447-6a0ad3e2c4b2" providerId="ADAL" clId="{623BBABC-AAC3-4C99-801A-D7948F263950}" dt="2023-12-15T13:50:19.952" v="64" actId="700"/>
          <ac:spMkLst>
            <pc:docMk/>
            <pc:sldMk cId="3857551791" sldId="258"/>
            <ac:spMk id="3" creationId="{4CCB48CE-B539-6157-C4DF-4D87916E5298}"/>
          </ac:spMkLst>
        </pc:spChg>
        <pc:spChg chg="add mod ord">
          <ac:chgData name="Jo Ball" userId="a1daed49-537b-4b65-8447-6a0ad3e2c4b2" providerId="ADAL" clId="{623BBABC-AAC3-4C99-801A-D7948F263950}" dt="2023-12-15T13:50:19.952" v="64" actId="700"/>
          <ac:spMkLst>
            <pc:docMk/>
            <pc:sldMk cId="3857551791" sldId="258"/>
            <ac:spMk id="4" creationId="{98AE8599-02ED-9F37-DDF0-5236BD0618EA}"/>
          </ac:spMkLst>
        </pc:spChg>
        <pc:spChg chg="add mod ord">
          <ac:chgData name="Jo Ball" userId="a1daed49-537b-4b65-8447-6a0ad3e2c4b2" providerId="ADAL" clId="{623BBABC-AAC3-4C99-801A-D7948F263950}" dt="2023-12-15T13:50:19.952" v="64" actId="700"/>
          <ac:spMkLst>
            <pc:docMk/>
            <pc:sldMk cId="3857551791" sldId="258"/>
            <ac:spMk id="5" creationId="{A39DA7A7-FEEB-8AFA-DE4F-116178A02605}"/>
          </ac:spMkLst>
        </pc:spChg>
      </pc:sldChg>
      <pc:sldChg chg="new">
        <pc:chgData name="Jo Ball" userId="a1daed49-537b-4b65-8447-6a0ad3e2c4b2" providerId="ADAL" clId="{623BBABC-AAC3-4C99-801A-D7948F263950}" dt="2023-12-15T13:52:46.739" v="67" actId="680"/>
        <pc:sldMkLst>
          <pc:docMk/>
          <pc:sldMk cId="1453599429" sldId="259"/>
        </pc:sldMkLst>
      </pc:sldChg>
      <pc:sldMasterChg chg="addSp delSp modSp mod addSldLayout modSldLayout sldLayoutOrd">
        <pc:chgData name="Jo Ball" userId="a1daed49-537b-4b65-8447-6a0ad3e2c4b2" providerId="ADAL" clId="{623BBABC-AAC3-4C99-801A-D7948F263950}" dt="2023-12-15T14:15:26.678" v="198" actId="478"/>
        <pc:sldMasterMkLst>
          <pc:docMk/>
          <pc:sldMasterMk cId="1324999278" sldId="2147483648"/>
        </pc:sldMasterMkLst>
        <pc:picChg chg="del mod">
          <ac:chgData name="Jo Ball" userId="a1daed49-537b-4b65-8447-6a0ad3e2c4b2" providerId="ADAL" clId="{623BBABC-AAC3-4C99-801A-D7948F263950}" dt="2023-12-15T14:02:20.320" v="125" actId="478"/>
          <ac:picMkLst>
            <pc:docMk/>
            <pc:sldMasterMk cId="1324999278" sldId="2147483648"/>
            <ac:picMk id="8" creationId="{7A287395-C43D-FBD7-66A5-87FD60CB145C}"/>
          </ac:picMkLst>
        </pc:picChg>
        <pc:picChg chg="add del mod">
          <ac:chgData name="Jo Ball" userId="a1daed49-537b-4b65-8447-6a0ad3e2c4b2" providerId="ADAL" clId="{623BBABC-AAC3-4C99-801A-D7948F263950}" dt="2023-12-15T14:03:54.185" v="155" actId="478"/>
          <ac:picMkLst>
            <pc:docMk/>
            <pc:sldMasterMk cId="1324999278" sldId="2147483648"/>
            <ac:picMk id="9" creationId="{2B573B7C-B46D-0DCB-2284-E573697AB158}"/>
          </ac:picMkLst>
        </pc:picChg>
        <pc:picChg chg="add del mod">
          <ac:chgData name="Jo Ball" userId="a1daed49-537b-4b65-8447-6a0ad3e2c4b2" providerId="ADAL" clId="{623BBABC-AAC3-4C99-801A-D7948F263950}" dt="2023-12-15T14:06:18.725" v="162" actId="478"/>
          <ac:picMkLst>
            <pc:docMk/>
            <pc:sldMasterMk cId="1324999278" sldId="2147483648"/>
            <ac:picMk id="11" creationId="{FF1A6687-CF8C-9A70-C947-A2EF3620D139}"/>
          </ac:picMkLst>
        </pc:picChg>
        <pc:picChg chg="add mod">
          <ac:chgData name="Jo Ball" userId="a1daed49-537b-4b65-8447-6a0ad3e2c4b2" providerId="ADAL" clId="{623BBABC-AAC3-4C99-801A-D7948F263950}" dt="2023-12-15T14:07:43.085" v="179" actId="1035"/>
          <ac:picMkLst>
            <pc:docMk/>
            <pc:sldMasterMk cId="1324999278" sldId="2147483648"/>
            <ac:picMk id="13" creationId="{AD5EB84E-6F71-DD43-A45B-DF4E41BCCC5A}"/>
          </ac:picMkLst>
        </pc:picChg>
        <pc:sldLayoutChg chg="addSp modSp mod">
          <pc:chgData name="Jo Ball" userId="a1daed49-537b-4b65-8447-6a0ad3e2c4b2" providerId="ADAL" clId="{623BBABC-AAC3-4C99-801A-D7948F263950}" dt="2023-12-15T13:49:14.608" v="60" actId="1035"/>
          <pc:sldLayoutMkLst>
            <pc:docMk/>
            <pc:sldMasterMk cId="1324999278" sldId="2147483648"/>
            <pc:sldLayoutMk cId="435606134" sldId="2147483650"/>
          </pc:sldLayoutMkLst>
          <pc:cxnChg chg="add mod">
            <ac:chgData name="Jo Ball" userId="a1daed49-537b-4b65-8447-6a0ad3e2c4b2" providerId="ADAL" clId="{623BBABC-AAC3-4C99-801A-D7948F263950}" dt="2023-12-15T13:49:14.608" v="60" actId="1035"/>
            <ac:cxnSpMkLst>
              <pc:docMk/>
              <pc:sldMasterMk cId="1324999278" sldId="2147483648"/>
              <pc:sldLayoutMk cId="435606134" sldId="2147483650"/>
              <ac:cxnSpMk id="7" creationId="{66117AA4-CB79-8972-8DD4-FB07281F7EF3}"/>
            </ac:cxnSpMkLst>
          </pc:cxnChg>
        </pc:sldLayoutChg>
        <pc:sldLayoutChg chg="addSp delSp modSp mod ord">
          <pc:chgData name="Jo Ball" userId="a1daed49-537b-4b65-8447-6a0ad3e2c4b2" providerId="ADAL" clId="{623BBABC-AAC3-4C99-801A-D7948F263950}" dt="2023-12-15T14:14:26.887" v="196" actId="1037"/>
          <pc:sldLayoutMkLst>
            <pc:docMk/>
            <pc:sldMasterMk cId="1324999278" sldId="2147483648"/>
            <pc:sldLayoutMk cId="2110206782" sldId="2147483654"/>
          </pc:sldLayoutMkLst>
          <pc:spChg chg="mod">
            <ac:chgData name="Jo Ball" userId="a1daed49-537b-4b65-8447-6a0ad3e2c4b2" providerId="ADAL" clId="{623BBABC-AAC3-4C99-801A-D7948F263950}" dt="2023-12-15T13:46:22.683" v="5" actId="207"/>
            <ac:spMkLst>
              <pc:docMk/>
              <pc:sldMasterMk cId="1324999278" sldId="2147483648"/>
              <pc:sldLayoutMk cId="2110206782" sldId="2147483654"/>
              <ac:spMk id="2" creationId="{5D104AC5-7EDD-DEAC-442D-A44A539E736C}"/>
            </ac:spMkLst>
          </pc:spChg>
          <pc:spChg chg="add mod">
            <ac:chgData name="Jo Ball" userId="a1daed49-537b-4b65-8447-6a0ad3e2c4b2" providerId="ADAL" clId="{623BBABC-AAC3-4C99-801A-D7948F263950}" dt="2023-12-15T13:46:27.508" v="6" actId="207"/>
            <ac:spMkLst>
              <pc:docMk/>
              <pc:sldMasterMk cId="1324999278" sldId="2147483648"/>
              <pc:sldLayoutMk cId="2110206782" sldId="2147483654"/>
              <ac:spMk id="6" creationId="{1CD102CE-C535-2110-7041-215583C80848}"/>
            </ac:spMkLst>
          </pc:spChg>
          <pc:spChg chg="add mod ord">
            <ac:chgData name="Jo Ball" userId="a1daed49-537b-4b65-8447-6a0ad3e2c4b2" providerId="ADAL" clId="{623BBABC-AAC3-4C99-801A-D7948F263950}" dt="2023-12-15T13:47:20.764" v="9" actId="207"/>
            <ac:spMkLst>
              <pc:docMk/>
              <pc:sldMasterMk cId="1324999278" sldId="2147483648"/>
              <pc:sldLayoutMk cId="2110206782" sldId="2147483654"/>
              <ac:spMk id="7" creationId="{FF2BF6D3-1C4E-4F96-0704-CEEEB185F626}"/>
            </ac:spMkLst>
          </pc:spChg>
          <pc:picChg chg="add del mod">
            <ac:chgData name="Jo Ball" userId="a1daed49-537b-4b65-8447-6a0ad3e2c4b2" providerId="ADAL" clId="{623BBABC-AAC3-4C99-801A-D7948F263950}" dt="2023-12-15T14:14:03.547" v="184" actId="478"/>
            <ac:picMkLst>
              <pc:docMk/>
              <pc:sldMasterMk cId="1324999278" sldId="2147483648"/>
              <pc:sldLayoutMk cId="2110206782" sldId="2147483654"/>
              <ac:picMk id="9" creationId="{D829EA7F-8678-EFE7-7BEA-51220EC0D948}"/>
            </ac:picMkLst>
          </pc:picChg>
          <pc:picChg chg="add mod">
            <ac:chgData name="Jo Ball" userId="a1daed49-537b-4b65-8447-6a0ad3e2c4b2" providerId="ADAL" clId="{623BBABC-AAC3-4C99-801A-D7948F263950}" dt="2023-12-15T14:14:26.887" v="196" actId="1037"/>
            <ac:picMkLst>
              <pc:docMk/>
              <pc:sldMasterMk cId="1324999278" sldId="2147483648"/>
              <pc:sldLayoutMk cId="2110206782" sldId="2147483654"/>
              <ac:picMk id="11" creationId="{AEF1D2E0-4F2E-5A60-2959-28C160DD2887}"/>
            </ac:picMkLst>
          </pc:picChg>
          <pc:cxnChg chg="add mod">
            <ac:chgData name="Jo Ball" userId="a1daed49-537b-4b65-8447-6a0ad3e2c4b2" providerId="ADAL" clId="{623BBABC-AAC3-4C99-801A-D7948F263950}" dt="2023-12-15T13:49:43.978" v="62" actId="208"/>
            <ac:cxnSpMkLst>
              <pc:docMk/>
              <pc:sldMasterMk cId="1324999278" sldId="2147483648"/>
              <pc:sldLayoutMk cId="2110206782" sldId="2147483654"/>
              <ac:cxnSpMk id="10" creationId="{FEEF687A-E4D0-110A-1C80-0E5EEDDFB9BC}"/>
            </ac:cxnSpMkLst>
          </pc:cxnChg>
        </pc:sldLayoutChg>
        <pc:sldLayoutChg chg="addSp delSp modSp add mod modTransition">
          <pc:chgData name="Jo Ball" userId="a1daed49-537b-4b65-8447-6a0ad3e2c4b2" providerId="ADAL" clId="{623BBABC-AAC3-4C99-801A-D7948F263950}" dt="2023-12-15T14:15:26.678" v="198" actId="478"/>
          <pc:sldLayoutMkLst>
            <pc:docMk/>
            <pc:sldMasterMk cId="1324999278" sldId="2147483648"/>
            <pc:sldLayoutMk cId="641904634" sldId="2147483660"/>
          </pc:sldLayoutMkLst>
          <pc:spChg chg="mod">
            <ac:chgData name="Jo Ball" userId="a1daed49-537b-4b65-8447-6a0ad3e2c4b2" providerId="ADAL" clId="{623BBABC-AAC3-4C99-801A-D7948F263950}" dt="2023-12-15T13:52:03.581" v="66" actId="207"/>
            <ac:spMkLst>
              <pc:docMk/>
              <pc:sldMasterMk cId="1324999278" sldId="2147483648"/>
              <pc:sldLayoutMk cId="641904634" sldId="2147483660"/>
              <ac:spMk id="7" creationId="{FF2BF6D3-1C4E-4F96-0704-CEEEB185F626}"/>
            </ac:spMkLst>
          </pc:spChg>
          <pc:picChg chg="add mod">
            <ac:chgData name="Jo Ball" userId="a1daed49-537b-4b65-8447-6a0ad3e2c4b2" providerId="ADAL" clId="{623BBABC-AAC3-4C99-801A-D7948F263950}" dt="2023-12-15T14:15:23.708" v="197"/>
            <ac:picMkLst>
              <pc:docMk/>
              <pc:sldMasterMk cId="1324999278" sldId="2147483648"/>
              <pc:sldLayoutMk cId="641904634" sldId="2147483660"/>
              <ac:picMk id="8" creationId="{D0CD03D2-513B-498E-9AC6-5B4700F8C18F}"/>
            </ac:picMkLst>
          </pc:picChg>
          <pc:picChg chg="del">
            <ac:chgData name="Jo Ball" userId="a1daed49-537b-4b65-8447-6a0ad3e2c4b2" providerId="ADAL" clId="{623BBABC-AAC3-4C99-801A-D7948F263950}" dt="2023-12-15T14:15:26.678" v="198" actId="478"/>
            <ac:picMkLst>
              <pc:docMk/>
              <pc:sldMasterMk cId="1324999278" sldId="2147483648"/>
              <pc:sldLayoutMk cId="641904634" sldId="2147483660"/>
              <ac:picMk id="9" creationId="{D829EA7F-8678-EFE7-7BEA-51220EC0D948}"/>
            </ac:picMkLst>
          </pc:picChg>
        </pc:sldLayoutChg>
      </pc:sldMasterChg>
    </pc:docChg>
  </pc:docChgLst>
  <pc:docChgLst>
    <pc:chgData name="Jo Ball" userId="a1daed49-537b-4b65-8447-6a0ad3e2c4b2" providerId="ADAL" clId="{6E947990-7673-42DB-BEC2-A64ED0DA55DF}"/>
    <pc:docChg chg="undo custSel modSld">
      <pc:chgData name="Jo Ball" userId="a1daed49-537b-4b65-8447-6a0ad3e2c4b2" providerId="ADAL" clId="{6E947990-7673-42DB-BEC2-A64ED0DA55DF}" dt="2024-02-23T17:09:04.718" v="22" actId="20577"/>
      <pc:docMkLst>
        <pc:docMk/>
      </pc:docMkLst>
      <pc:sldChg chg="modSp mod">
        <pc:chgData name="Jo Ball" userId="a1daed49-537b-4b65-8447-6a0ad3e2c4b2" providerId="ADAL" clId="{6E947990-7673-42DB-BEC2-A64ED0DA55DF}" dt="2024-02-23T17:07:37.485" v="9"/>
        <pc:sldMkLst>
          <pc:docMk/>
          <pc:sldMk cId="2940713211" sldId="256"/>
        </pc:sldMkLst>
        <pc:spChg chg="mod">
          <ac:chgData name="Jo Ball" userId="a1daed49-537b-4b65-8447-6a0ad3e2c4b2" providerId="ADAL" clId="{6E947990-7673-42DB-BEC2-A64ED0DA55DF}" dt="2024-02-23T17:07:37.485" v="9"/>
          <ac:spMkLst>
            <pc:docMk/>
            <pc:sldMk cId="2940713211" sldId="256"/>
            <ac:spMk id="2" creationId="{B6456324-F14F-4F4F-C58C-D7917F7ED14B}"/>
          </ac:spMkLst>
        </pc:spChg>
        <pc:spChg chg="mod">
          <ac:chgData name="Jo Ball" userId="a1daed49-537b-4b65-8447-6a0ad3e2c4b2" providerId="ADAL" clId="{6E947990-7673-42DB-BEC2-A64ED0DA55DF}" dt="2024-02-23T17:07:36.548" v="7"/>
          <ac:spMkLst>
            <pc:docMk/>
            <pc:sldMk cId="2940713211" sldId="256"/>
            <ac:spMk id="3" creationId="{65F86919-A860-0293-0F11-8E7E4C74DF7E}"/>
          </ac:spMkLst>
        </pc:spChg>
      </pc:sldChg>
      <pc:sldChg chg="modSp mod">
        <pc:chgData name="Jo Ball" userId="a1daed49-537b-4b65-8447-6a0ad3e2c4b2" providerId="ADAL" clId="{6E947990-7673-42DB-BEC2-A64ED0DA55DF}" dt="2024-02-23T17:09:04.718" v="22" actId="20577"/>
        <pc:sldMkLst>
          <pc:docMk/>
          <pc:sldMk cId="1748040124" sldId="257"/>
        </pc:sldMkLst>
        <pc:spChg chg="mod">
          <ac:chgData name="Jo Ball" userId="a1daed49-537b-4b65-8447-6a0ad3e2c4b2" providerId="ADAL" clId="{6E947990-7673-42DB-BEC2-A64ED0DA55DF}" dt="2024-02-23T17:09:04.718" v="22" actId="20577"/>
          <ac:spMkLst>
            <pc:docMk/>
            <pc:sldMk cId="1748040124" sldId="257"/>
            <ac:spMk id="3" creationId="{8332D54A-1D9A-B8D7-EDFA-CAA71C6B988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4BD75-3CF8-B777-1CFB-786383027B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42995" y="1122363"/>
            <a:ext cx="7225003" cy="2387600"/>
          </a:xfrm>
        </p:spPr>
        <p:txBody>
          <a:bodyPr anchor="b">
            <a:normAutofit/>
          </a:bodyPr>
          <a:lstStyle>
            <a:lvl1pPr algn="ctr">
              <a:defRPr sz="3600" b="1">
                <a:solidFill>
                  <a:srgbClr val="3366C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24610-22B2-57E2-3AF9-E278E2BA74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42994" y="3602038"/>
            <a:ext cx="7225006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2749B8-8672-5F66-5411-8A208120E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19004-95F2-4994-8123-055C7D5A9081}" type="datetimeFigureOut">
              <a:rPr lang="en-GB" smtClean="0"/>
              <a:t>01/03/2024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5C6DD-CAA8-C924-6A14-9918DBC3F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5671E-25D5-D7F4-0347-13A90F5BB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EA329-6787-4246-BC81-F7C2B16C1BD4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9DF797-E709-8232-39A5-D632BB4FC8F9}"/>
              </a:ext>
            </a:extLst>
          </p:cNvPr>
          <p:cNvCxnSpPr>
            <a:cxnSpLocks/>
          </p:cNvCxnSpPr>
          <p:nvPr userDrawn="1"/>
        </p:nvCxnSpPr>
        <p:spPr>
          <a:xfrm>
            <a:off x="3442995" y="3545735"/>
            <a:ext cx="7225005" cy="0"/>
          </a:xfrm>
          <a:prstGeom prst="line">
            <a:avLst/>
          </a:prstGeom>
          <a:ln w="38100">
            <a:solidFill>
              <a:srgbClr val="11A7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5783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F97C9-7195-2505-B8F0-CBF6D437F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2996" y="849085"/>
            <a:ext cx="7910804" cy="1158843"/>
          </a:xfrm>
        </p:spPr>
        <p:txBody>
          <a:bodyPr>
            <a:normAutofit/>
          </a:bodyPr>
          <a:lstStyle>
            <a:lvl1pPr>
              <a:defRPr sz="3600" b="1">
                <a:solidFill>
                  <a:srgbClr val="3366C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8324E-6161-EFAC-B99C-863F6A0F1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2996" y="2313992"/>
            <a:ext cx="7910804" cy="3731410"/>
          </a:xfrm>
        </p:spPr>
        <p:txBody>
          <a:bodyPr/>
          <a:lstStyle>
            <a:lvl1pPr>
              <a:defRPr>
                <a:solidFill>
                  <a:srgbClr val="2D316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2D316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2D316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2D316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2D316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4D018A-C5A0-E5AA-61CC-8869FB02F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19004-95F2-4994-8123-055C7D5A9081}" type="datetimeFigureOut">
              <a:rPr lang="en-GB" smtClean="0"/>
              <a:t>01/03/2024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4B5E4-F53A-1992-909E-EF478203D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947C5F-19A0-4E4B-D85E-D21A79053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EA329-6787-4246-BC81-F7C2B16C1BD4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6117AA4-CB79-8972-8DD4-FB07281F7EF3}"/>
              </a:ext>
            </a:extLst>
          </p:cNvPr>
          <p:cNvCxnSpPr>
            <a:cxnSpLocks/>
          </p:cNvCxnSpPr>
          <p:nvPr userDrawn="1"/>
        </p:nvCxnSpPr>
        <p:spPr>
          <a:xfrm>
            <a:off x="3442996" y="1703038"/>
            <a:ext cx="7910804" cy="0"/>
          </a:xfrm>
          <a:prstGeom prst="line">
            <a:avLst/>
          </a:prstGeom>
          <a:ln w="38100">
            <a:solidFill>
              <a:srgbClr val="3366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5606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B83AE-4E7A-0FC9-3E8A-B4BC33FDD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9649" y="1709738"/>
            <a:ext cx="7857801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D6290-F4E9-18D6-72B0-3DE2CA9133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89649" y="4589463"/>
            <a:ext cx="785780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C4836-3B70-A1B3-7ED5-B5645BF39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19004-95F2-4994-8123-055C7D5A9081}" type="datetimeFigureOut">
              <a:rPr lang="en-GB" smtClean="0"/>
              <a:t>01/03/2024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8296B4-2F9B-090F-9B31-52065B20D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9D7AF0-AFBD-EB17-5CB6-AF95FE1F6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EA329-6787-4246-BC81-F7C2B16C1B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9299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E948EF-9306-0726-6D59-99989F86A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19004-95F2-4994-8123-055C7D5A9081}" type="datetimeFigureOut">
              <a:rPr lang="en-GB" smtClean="0"/>
              <a:t>01/03/2024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972D02-024A-066B-4021-D0E863073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CBC142-012C-EFF0-DEED-D5B5C3B83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EA329-6787-4246-BC81-F7C2B16C1B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4519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D0ED0-EFEC-544D-B508-894B0D47C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C0497-D9ED-3A36-8799-21A169370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8785E6-AA44-22AF-7390-DE3B89804E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10AFCF-B2D6-ACDB-720C-FF04DB0F9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19004-95F2-4994-8123-055C7D5A9081}" type="datetimeFigureOut">
              <a:rPr lang="en-GB" smtClean="0"/>
              <a:t>01/03/2024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41E9BC-1EE4-632E-1486-B1B5C23D1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8FEF0B-CC33-34BE-035F-E1C3974F9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EA329-6787-4246-BC81-F7C2B16C1B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875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DE3A0-E3C3-664D-CE1E-2709C73DD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169A7B-858D-CFD7-45B9-D1BE69F723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702DC6-2815-5864-C57F-B4D1ABC004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4466CE-12D5-ED75-AF6A-3C5B4578D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19004-95F2-4994-8123-055C7D5A9081}" type="datetimeFigureOut">
              <a:rPr lang="en-GB" smtClean="0"/>
              <a:t>01/03/2024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76298F-10EF-0B87-5E93-50B60301E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9AE936-BFDF-9AFF-9644-71D8185F9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EA329-6787-4246-BC81-F7C2B16C1B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211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A77B7-00C8-9939-A09A-84424D9A6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96D1AD-5942-3A60-C5E3-17F0B94F3C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6C5B9B-A9BD-BB9E-35CA-749F20EF1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19004-95F2-4994-8123-055C7D5A9081}" type="datetimeFigureOut">
              <a:rPr lang="en-GB" smtClean="0"/>
              <a:t>01/03/2024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F58611-0586-F5BA-A287-DA1798563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474F2F-A9E0-5D9F-3EAA-CFA47D64C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EA329-6787-4246-BC81-F7C2B16C1B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7570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FB91A5-B540-1881-C08E-F7FAC526BE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C3959A-03A5-934C-7D38-68844E13E9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1F14E5-818C-6E81-EC1B-CF5E8E425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19004-95F2-4994-8123-055C7D5A9081}" type="datetimeFigureOut">
              <a:rPr lang="en-GB" smtClean="0"/>
              <a:t>01/03/2024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DC558E-86AD-D7C9-BEFB-43A8E8E5A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F01799-A39F-004E-48B7-57A6F51E9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EA329-6787-4246-BC81-F7C2B16C1B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6552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EDBF15-D48A-5AAC-7C5C-E9BC41EFE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9102" y="1220414"/>
            <a:ext cx="8274698" cy="9959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9802C5-E218-7277-12DB-F72F1725CD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79102" y="3040788"/>
            <a:ext cx="8274698" cy="31703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CBCE8F-4B46-1073-66EC-C12A6F7360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19004-95F2-4994-8123-055C7D5A9081}" type="datetimeFigureOut">
              <a:rPr lang="en-GB" smtClean="0"/>
              <a:t>01/03/2024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892AC-AFFB-1BF2-3C3B-B51C26B6A2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4506B-71D6-6D1B-5D49-D1D973E69A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0EA329-6787-4246-BC81-F7C2B16C1BD4}" type="slidenum">
              <a:rPr lang="en-GB" smtClean="0"/>
              <a:t>‹#›</a:t>
            </a:fld>
            <a:endParaRPr lang="en-GB"/>
          </a:p>
        </p:txBody>
      </p:sp>
      <p:pic>
        <p:nvPicPr>
          <p:cNvPr id="13" name="Picture 12" descr="Blue and black text on a black background&#10;&#10;Description automatically generated">
            <a:extLst>
              <a:ext uri="{FF2B5EF4-FFF2-40B4-BE49-F238E27FC236}">
                <a16:creationId xmlns:a16="http://schemas.microsoft.com/office/drawing/2014/main" id="{AD5EB84E-6F71-DD43-A45B-DF4E41BCCC5A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9891" y="6282145"/>
            <a:ext cx="3486539" cy="484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999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5" r:id="rId4"/>
    <p:sldLayoutId id="2147483656" r:id="rId5"/>
    <p:sldLayoutId id="2147483657" r:id="rId6"/>
    <p:sldLayoutId id="2147483658" r:id="rId7"/>
    <p:sldLayoutId id="2147483659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rgbClr val="3366CC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2D316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2D316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2D316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D316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D316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0E85F-76D1-5007-930F-E171C5AE6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6C72C-8487-9A68-4825-25712821F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Picture 5" descr="A purple and blue background with white text&#10;&#10;Description automatically generated">
            <a:extLst>
              <a:ext uri="{FF2B5EF4-FFF2-40B4-BE49-F238E27FC236}">
                <a16:creationId xmlns:a16="http://schemas.microsoft.com/office/drawing/2014/main" id="{5AD8557E-6686-3471-7752-F3D418B5D3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85" y="0"/>
            <a:ext cx="2567785" cy="3209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551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0E85F-76D1-5007-930F-E171C5AE6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6C72C-8487-9A68-4825-25712821F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D8557E-6686-3471-7752-F3D418B5D3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7185" y="0"/>
            <a:ext cx="2567784" cy="3209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09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0E85F-76D1-5007-930F-E171C5AE6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6C72C-8487-9A68-4825-25712821F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D8557E-6686-3471-7752-F3D418B5D3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7185" y="0"/>
            <a:ext cx="2567784" cy="3209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745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4C0B449C048D94989224490362843A6" ma:contentTypeVersion="32" ma:contentTypeDescription="Create a new document." ma:contentTypeScope="" ma:versionID="06d30c2fe655bb870b696fa50ee3b5a2">
  <xsd:schema xmlns:xsd="http://www.w3.org/2001/XMLSchema" xmlns:xs="http://www.w3.org/2001/XMLSchema" xmlns:p="http://schemas.microsoft.com/office/2006/metadata/properties" xmlns:ns2="bcdb3771-3304-41e4-b169-bca17443fe44" xmlns:ns3="http://schemas.microsoft.com/sharepoint/v3/fields" xmlns:ns4="8847e27f-b6e2-4fb2-b195-4625f10115a9" targetNamespace="http://schemas.microsoft.com/office/2006/metadata/properties" ma:root="true" ma:fieldsID="75241ca95a214ad5b99d7834650bf22d" ns2:_="" ns3:_="" ns4:_="">
    <xsd:import namespace="bcdb3771-3304-41e4-b169-bca17443fe44"/>
    <xsd:import namespace="http://schemas.microsoft.com/sharepoint/v3/fields"/>
    <xsd:import namespace="8847e27f-b6e2-4fb2-b195-4625f10115a9"/>
    <xsd:element name="properties">
      <xsd:complexType>
        <xsd:sequence>
          <xsd:element name="documentManagement">
            <xsd:complexType>
              <xsd:all>
                <xsd:element ref="ns2:d77a540785b14794b22eb530ddc732e9" minOccurs="0"/>
                <xsd:element ref="ns2:TaxCatchAll" minOccurs="0"/>
                <xsd:element ref="ns2:j194900062e947dcb21df2f345c32107" minOccurs="0"/>
                <xsd:element ref="ns2:d25dcef37e5744779e96baf63f676675" minOccurs="0"/>
                <xsd:element ref="ns2:h4766379434949fea1aa6c61e09b0e79" minOccurs="0"/>
                <xsd:element ref="ns2:f650d3a6838a486c8c928c36a8a30ad8" minOccurs="0"/>
                <xsd:element ref="ns2:Project_x002f__x0020_contract_x0020_end_x0020_date" minOccurs="0"/>
                <xsd:element ref="ns2:hd466e2e7c47464b97b2c94e544f6453" minOccurs="0"/>
                <xsd:element ref="ns3:_Source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LengthInSeconds" minOccurs="0"/>
                <xsd:element ref="ns4:MediaServiceAutoKeyPoints" minOccurs="0"/>
                <xsd:element ref="ns4:MediaServiceKeyPoints" minOccurs="0"/>
                <xsd:element ref="ns2:SharedWithUsers" minOccurs="0"/>
                <xsd:element ref="ns2:SharedWithDetails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Location" minOccurs="0"/>
                <xsd:element ref="ns4:lcf76f155ced4ddcb4097134ff3c332f" minOccurs="0"/>
                <xsd:element ref="ns4:MediaServiceObjectDetectorVersions" minOccurs="0"/>
                <xsd:element ref="ns4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db3771-3304-41e4-b169-bca17443fe44" elementFormDefault="qualified">
    <xsd:import namespace="http://schemas.microsoft.com/office/2006/documentManagement/types"/>
    <xsd:import namespace="http://schemas.microsoft.com/office/infopath/2007/PartnerControls"/>
    <xsd:element name="d77a540785b14794b22eb530ddc732e9" ma:index="9" nillable="true" ma:taxonomy="true" ma:internalName="d77a540785b14794b22eb530ddc732e9" ma:taxonomyFieldName="Business_x0020_Activity" ma:displayName="Business Activity" ma:default="" ma:fieldId="{d77a5407-85b1-4794-b22e-b530ddc732e9}" ma:sspId="72c748ba-2422-442a-8da0-8c3a11393106" ma:termSetId="281f97d3-173f-40b8-9fc1-2bb96af60e0e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10" nillable="true" ma:displayName="Taxonomy Catch All Column" ma:hidden="true" ma:list="{062f49ee-e44a-4d4d-b579-0b5f413f9d9b}" ma:internalName="TaxCatchAll" ma:showField="CatchAllData" ma:web="bcdb3771-3304-41e4-b169-bca17443fe4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j194900062e947dcb21df2f345c32107" ma:index="12" nillable="true" ma:taxonomy="true" ma:internalName="j194900062e947dcb21df2f345c32107" ma:taxonomyFieldName="Business_x0020_Function" ma:displayName="Business Function" ma:default="2;#Content ＆ Brand|652f4038-13f9-4bdc-9e63-f7242698d6b2" ma:fieldId="{31949000-62e9-47dc-b21d-f2f345c32107}" ma:sspId="72c748ba-2422-442a-8da0-8c3a11393106" ma:termSetId="1a054ad0-931e-4bb0-a70b-dc33d2e19bcb" ma:anchorId="ce2d179a-d6d7-468d-979e-dd04c5935237" ma:open="false" ma:isKeyword="false">
      <xsd:complexType>
        <xsd:sequence>
          <xsd:element ref="pc:Terms" minOccurs="0" maxOccurs="1"/>
        </xsd:sequence>
      </xsd:complexType>
    </xsd:element>
    <xsd:element name="d25dcef37e5744779e96baf63f676675" ma:index="14" nillable="true" ma:taxonomy="true" ma:internalName="d25dcef37e5744779e96baf63f676675" ma:taxonomyFieldName="Division" ma:displayName="Division" ma:default="1;#Membership, Policy ＆ External Affairs|ce2d179a-d6d7-468d-979e-dd04c5935237" ma:fieldId="{d25dcef3-7e57-4477-9e96-baf63f676675}" ma:sspId="72c748ba-2422-442a-8da0-8c3a11393106" ma:termSetId="1a054ad0-931e-4bb0-a70b-dc33d2e19bc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h4766379434949fea1aa6c61e09b0e79" ma:index="16" nillable="true" ma:taxonomy="true" ma:internalName="h4766379434949fea1aa6c61e09b0e79" ma:taxonomyFieldName="Document_x0020_status" ma:displayName="Document status" ma:default="" ma:fieldId="{14766379-4349-49fe-a1aa-6c61e09b0e79}" ma:sspId="72c748ba-2422-442a-8da0-8c3a11393106" ma:termSetId="81537ae4-bb63-4a0b-b036-a59c8bb2495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f650d3a6838a486c8c928c36a8a30ad8" ma:index="18" nillable="true" ma:taxonomy="true" ma:internalName="f650d3a6838a486c8c928c36a8a30ad8" ma:taxonomyFieldName="Information_x0020_type" ma:displayName="Information type" ma:default="" ma:fieldId="{f650d3a6-838a-486c-8c92-8c36a8a30ad8}" ma:sspId="72c748ba-2422-442a-8da0-8c3a11393106" ma:termSetId="7c5dc89c-5a38-404b-b798-27b2a4c32a3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Project_x002f__x0020_contract_x0020_end_x0020_date" ma:index="19" nillable="true" ma:displayName="Project/ contract end date" ma:format="DateOnly" ma:internalName="Project_x002F__x0020_contract_x0020_end_x0020_date">
      <xsd:simpleType>
        <xsd:restriction base="dms:DateTime"/>
      </xsd:simpleType>
    </xsd:element>
    <xsd:element name="hd466e2e7c47464b97b2c94e544f6453" ma:index="21" nillable="true" ma:taxonomy="true" ma:internalName="hd466e2e7c47464b97b2c94e544f6453" ma:taxonomyFieldName="Project_x002F__x0020_contract_x0020_status" ma:displayName="Project/ contract status" ma:default="" ma:fieldId="{1d466e2e-7c47-464b-97b2-c94e544f6453}" ma:sspId="72c748ba-2422-442a-8da0-8c3a11393106" ma:termSetId="6fb53340-93dd-45ae-88d8-d63e0eb70bfd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aredWithUsers" ma:index="2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3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ource" ma:index="22" nillable="true" ma:displayName="Source filepath" ma:description="References to resources from which this resource was derived" ma:internalName="_Sourc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847e27f-b6e2-4fb2-b195-4625f10115a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23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24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25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2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31" nillable="true" ma:displayName="Tags" ma:internalName="MediaServiceAutoTags" ma:readOnly="true">
      <xsd:simpleType>
        <xsd:restriction base="dms:Text"/>
      </xsd:simpleType>
    </xsd:element>
    <xsd:element name="MediaServiceOCR" ma:index="3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3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35" nillable="true" ma:displayName="Location" ma:internalName="MediaServiceLocation" ma:readOnly="true">
      <xsd:simpleType>
        <xsd:restriction base="dms:Text"/>
      </xsd:simpleType>
    </xsd:element>
    <xsd:element name="lcf76f155ced4ddcb4097134ff3c332f" ma:index="37" nillable="true" ma:taxonomy="true" ma:internalName="lcf76f155ced4ddcb4097134ff3c332f" ma:taxonomyFieldName="MediaServiceImageTags" ma:displayName="Image Tags" ma:readOnly="false" ma:fieldId="{5cf76f15-5ced-4ddc-b409-7134ff3c332f}" ma:taxonomyMulti="true" ma:sspId="72c748ba-2422-442a-8da0-8c3a1139310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38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3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hd466e2e7c47464b97b2c94e544f6453 xmlns="bcdb3771-3304-41e4-b169-bca17443fe44">
      <Terms xmlns="http://schemas.microsoft.com/office/infopath/2007/PartnerControls"/>
    </hd466e2e7c47464b97b2c94e544f6453>
    <_Source xmlns="http://schemas.microsoft.com/sharepoint/v3/fields" xsi:nil="true"/>
    <Project_x002f__x0020_contract_x0020_end_x0020_date xmlns="bcdb3771-3304-41e4-b169-bca17443fe44" xsi:nil="true"/>
    <f650d3a6838a486c8c928c36a8a30ad8 xmlns="bcdb3771-3304-41e4-b169-bca17443fe44">
      <Terms xmlns="http://schemas.microsoft.com/office/infopath/2007/PartnerControls"/>
    </f650d3a6838a486c8c928c36a8a30ad8>
    <d25dcef37e5744779e96baf63f676675 xmlns="bcdb3771-3304-41e4-b169-bca17443fe44">
      <Terms xmlns="http://schemas.microsoft.com/office/infopath/2007/PartnerControls">
        <TermInfo xmlns="http://schemas.microsoft.com/office/infopath/2007/PartnerControls">
          <TermName xmlns="http://schemas.microsoft.com/office/infopath/2007/PartnerControls">Membership, Policy ＆ External Affairs</TermName>
          <TermId xmlns="http://schemas.microsoft.com/office/infopath/2007/PartnerControls">ce2d179a-d6d7-468d-979e-dd04c5935237</TermId>
        </TermInfo>
      </Terms>
    </d25dcef37e5744779e96baf63f676675>
    <j194900062e947dcb21df2f345c32107 xmlns="bcdb3771-3304-41e4-b169-bca17443fe44">
      <Terms xmlns="http://schemas.microsoft.com/office/infopath/2007/PartnerControls">
        <TermInfo xmlns="http://schemas.microsoft.com/office/infopath/2007/PartnerControls">
          <TermName xmlns="http://schemas.microsoft.com/office/infopath/2007/PartnerControls">Content ＆ Brand</TermName>
          <TermId xmlns="http://schemas.microsoft.com/office/infopath/2007/PartnerControls">652f4038-13f9-4bdc-9e63-f7242698d6b2</TermId>
        </TermInfo>
      </Terms>
    </j194900062e947dcb21df2f345c32107>
    <h4766379434949fea1aa6c61e09b0e79 xmlns="bcdb3771-3304-41e4-b169-bca17443fe44">
      <Terms xmlns="http://schemas.microsoft.com/office/infopath/2007/PartnerControls"/>
    </h4766379434949fea1aa6c61e09b0e79>
    <d77a540785b14794b22eb530ddc732e9 xmlns="bcdb3771-3304-41e4-b169-bca17443fe44">
      <Terms xmlns="http://schemas.microsoft.com/office/infopath/2007/PartnerControls"/>
    </d77a540785b14794b22eb530ddc732e9>
    <lcf76f155ced4ddcb4097134ff3c332f xmlns="8847e27f-b6e2-4fb2-b195-4625f10115a9">
      <Terms xmlns="http://schemas.microsoft.com/office/infopath/2007/PartnerControls"/>
    </lcf76f155ced4ddcb4097134ff3c332f>
    <TaxCatchAll xmlns="bcdb3771-3304-41e4-b169-bca17443fe44">
      <Value>2</Value>
      <Value>1</Value>
    </TaxCatchAll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CD3ED76-7A90-4939-AD10-2576002AC2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cdb3771-3304-41e4-b169-bca17443fe44"/>
    <ds:schemaRef ds:uri="http://schemas.microsoft.com/sharepoint/v3/fields"/>
    <ds:schemaRef ds:uri="8847e27f-b6e2-4fb2-b195-4625f10115a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68EE92B-52BC-4020-AF73-A3B92FF0DEF5}">
  <ds:schemaRefs>
    <ds:schemaRef ds:uri="http://schemas.microsoft.com/office/2006/metadata/properties"/>
    <ds:schemaRef ds:uri="http://schemas.microsoft.com/office/infopath/2007/PartnerControls"/>
    <ds:schemaRef ds:uri="bcdb3771-3304-41e4-b169-bca17443fe44"/>
    <ds:schemaRef ds:uri="http://schemas.microsoft.com/sharepoint/v3/fields"/>
    <ds:schemaRef ds:uri="8847e27f-b6e2-4fb2-b195-4625f10115a9"/>
  </ds:schemaRefs>
</ds:datastoreItem>
</file>

<file path=customXml/itemProps3.xml><?xml version="1.0" encoding="utf-8"?>
<ds:datastoreItem xmlns:ds="http://schemas.openxmlformats.org/officeDocument/2006/customXml" ds:itemID="{1D4E3897-591B-4080-A58E-85BE3F7FF27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</vt:vector>
  </TitlesOfParts>
  <Company>RCPCH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 Ball</dc:creator>
  <cp:lastModifiedBy>Jo Ball</cp:lastModifiedBy>
  <cp:revision>1</cp:revision>
  <dcterms:created xsi:type="dcterms:W3CDTF">2023-12-15T13:30:31Z</dcterms:created>
  <dcterms:modified xsi:type="dcterms:W3CDTF">2024-03-01T15:25:13Z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 status">
    <vt:lpwstr/>
  </property>
  <property fmtid="{D5CDD505-2E9C-101B-9397-08002B2CF9AE}" pid="3" name="Business Activity">
    <vt:lpwstr/>
  </property>
  <property fmtid="{D5CDD505-2E9C-101B-9397-08002B2CF9AE}" pid="4" name="MediaServiceImageTags">
    <vt:lpwstr/>
  </property>
  <property fmtid="{D5CDD505-2E9C-101B-9397-08002B2CF9AE}" pid="5" name="ContentTypeId">
    <vt:lpwstr>0x01010064C0B449C048D94989224490362843A6</vt:lpwstr>
  </property>
  <property fmtid="{D5CDD505-2E9C-101B-9397-08002B2CF9AE}" pid="6" name="Business Function">
    <vt:lpwstr>2;#Content ＆ Brand|652f4038-13f9-4bdc-9e63-f7242698d6b2</vt:lpwstr>
  </property>
  <property fmtid="{D5CDD505-2E9C-101B-9397-08002B2CF9AE}" pid="7" name="Project/ contract status">
    <vt:lpwstr/>
  </property>
  <property fmtid="{D5CDD505-2E9C-101B-9397-08002B2CF9AE}" pid="8" name="Division">
    <vt:lpwstr>1;#Membership, Policy ＆ External Affairs|ce2d179a-d6d7-468d-979e-dd04c5935237</vt:lpwstr>
  </property>
  <property fmtid="{D5CDD505-2E9C-101B-9397-08002B2CF9AE}" pid="9" name="Information type">
    <vt:lpwstr/>
  </property>
  <property fmtid="{D5CDD505-2E9C-101B-9397-08002B2CF9AE}" pid="10" name="Document_x0020_status">
    <vt:lpwstr/>
  </property>
  <property fmtid="{D5CDD505-2E9C-101B-9397-08002B2CF9AE}" pid="11" name="Business_x0020_Activity">
    <vt:lpwstr/>
  </property>
  <property fmtid="{D5CDD505-2E9C-101B-9397-08002B2CF9AE}" pid="12" name="Project_x002F__x0020_contract_x0020_status">
    <vt:lpwstr/>
  </property>
  <property fmtid="{D5CDD505-2E9C-101B-9397-08002B2CF9AE}" pid="13" name="Information_x0020_type">
    <vt:lpwstr/>
  </property>
</Properties>
</file>