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7AC9C-A884-4AC1-9E11-78F802A80146}" v="1366" dt="2022-06-07T19:31:53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4659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wind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6649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wind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301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wind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82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wind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9764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wind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192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wind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59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wind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177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wind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5141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wind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6066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wind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17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wind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66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wind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399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wind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1492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wind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688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wind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765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wind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714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wind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5="http://schemas.microsoft.com/office/powerpoint/2012/main" Requires="p15">
      <p:transition spd="slow">
        <p15:prstTrans prst="wind"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ACEE63E-E327-D98A-B160-D132019CB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4896"/>
            <a:ext cx="12203500" cy="686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wind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3BB7D-C23D-C9D4-9E28-307895530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047" y="1792856"/>
            <a:ext cx="5173544" cy="544902"/>
          </a:xfrm>
        </p:spPr>
        <p:txBody>
          <a:bodyPr/>
          <a:lstStyle/>
          <a:p>
            <a:r>
              <a:rPr lang="pt-BR" sz="2400" dirty="0">
                <a:ea typeface="+mj-lt"/>
                <a:cs typeface="+mj-lt"/>
              </a:rPr>
              <a:t>Pacote 2 -&gt; </a:t>
            </a:r>
            <a:r>
              <a:rPr lang="pt-BR" sz="2400" dirty="0" err="1">
                <a:ea typeface="+mj-lt"/>
                <a:cs typeface="+mj-lt"/>
              </a:rPr>
              <a:t>Entity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13EB3F-0340-FE68-645D-E9DAAF8A4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008" y="2293187"/>
            <a:ext cx="2240563" cy="1787107"/>
          </a:xfrm>
        </p:spPr>
        <p:txBody>
          <a:bodyPr>
            <a:normAutofit/>
          </a:bodyPr>
          <a:lstStyle/>
          <a:p>
            <a:pPr>
              <a:buFont typeface="Wingdings"/>
              <a:buChar char="§"/>
            </a:pPr>
            <a:r>
              <a:rPr lang="pt-BR" sz="2000" dirty="0">
                <a:ea typeface="+mn-lt"/>
                <a:cs typeface="+mn-lt"/>
              </a:rPr>
              <a:t>Criamos as 6 entidades respectivas as tabelas do DB.</a:t>
            </a:r>
            <a:endParaRPr lang="pt-BR" sz="1800" dirty="0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F52EDEF4-C636-8D98-C7F9-DF76EF8AE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012" y="1793935"/>
            <a:ext cx="4707146" cy="292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888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win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BE065-0F9A-8648-A11E-24617948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425" y="1620329"/>
            <a:ext cx="3275732" cy="731807"/>
          </a:xfrm>
        </p:spPr>
        <p:txBody>
          <a:bodyPr/>
          <a:lstStyle/>
          <a:p>
            <a:r>
              <a:rPr lang="pt-BR" sz="2400" dirty="0"/>
              <a:t>Pacote 3  -&gt; </a:t>
            </a:r>
            <a:r>
              <a:rPr lang="pt-BR" sz="2400" dirty="0" err="1"/>
              <a:t>Repository</a:t>
            </a:r>
            <a:endParaRPr lang="pt-BR" sz="2400" dirty="0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4A78AFF0-3B31-D2EC-FD90-B5405610C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9903" y="1991262"/>
            <a:ext cx="5035111" cy="2592239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8003E7A-48A8-0528-943F-AA4AE301CC66}"/>
              </a:ext>
            </a:extLst>
          </p:cNvPr>
          <p:cNvSpPr txBox="1"/>
          <p:nvPr/>
        </p:nvSpPr>
        <p:spPr>
          <a:xfrm>
            <a:off x="1733909" y="2424022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pt-BR" sz="2000" dirty="0">
                <a:ea typeface="+mn-lt"/>
                <a:cs typeface="+mn-lt"/>
              </a:rPr>
              <a:t>6 repositórios em consonância com as entidades.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9548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win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576F7-D662-6CB0-3FB2-955156D0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254" y="1073989"/>
            <a:ext cx="4310902" cy="1421920"/>
          </a:xfrm>
        </p:spPr>
        <p:txBody>
          <a:bodyPr>
            <a:noAutofit/>
          </a:bodyPr>
          <a:lstStyle/>
          <a:p>
            <a:r>
              <a:rPr lang="pt-BR" sz="2400" dirty="0">
                <a:ea typeface="+mj-lt"/>
                <a:cs typeface="+mj-lt"/>
              </a:rPr>
              <a:t>Pacote 4  -&gt; Service</a:t>
            </a:r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D4F26BBC-5ADC-ADA4-2EEC-89B748D1E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9571" y="1780725"/>
            <a:ext cx="4931433" cy="3042069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8E6D9C0-27F7-EACF-8DF6-786FC813319E}"/>
              </a:ext>
            </a:extLst>
          </p:cNvPr>
          <p:cNvSpPr txBox="1"/>
          <p:nvPr/>
        </p:nvSpPr>
        <p:spPr>
          <a:xfrm>
            <a:off x="1935192" y="2193986"/>
            <a:ext cx="3533954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000" dirty="0"/>
              <a:t>Além dos 6 </a:t>
            </a:r>
            <a:r>
              <a:rPr lang="pt-BR" sz="2000" dirty="0" err="1"/>
              <a:t>services</a:t>
            </a:r>
            <a:r>
              <a:rPr lang="pt-BR" sz="2000" dirty="0"/>
              <a:t>, relativos as 6 entidades, também temos um </a:t>
            </a:r>
            <a:r>
              <a:rPr lang="pt-BR" sz="2000" dirty="0" err="1"/>
              <a:t>CalcService</a:t>
            </a:r>
            <a:r>
              <a:rPr lang="pt-BR" sz="2000" dirty="0"/>
              <a:t> (Classe para cálculo de valores para o pedido) &amp; </a:t>
            </a:r>
            <a:r>
              <a:rPr lang="pt-BR" sz="2000" dirty="0" err="1"/>
              <a:t>EmailService</a:t>
            </a:r>
            <a:r>
              <a:rPr lang="pt-BR" sz="2000" dirty="0"/>
              <a:t> (Classe para configuração de envio de </a:t>
            </a:r>
            <a:r>
              <a:rPr lang="pt-BR" sz="2000" dirty="0" err="1"/>
              <a:t>email</a:t>
            </a:r>
            <a:r>
              <a:rPr lang="pt-BR" sz="2000" dirty="0"/>
              <a:t>) &amp; </a:t>
            </a:r>
            <a:r>
              <a:rPr lang="pt-BR" sz="2000" dirty="0" err="1"/>
              <a:t>ImageFilesService</a:t>
            </a:r>
            <a:r>
              <a:rPr lang="pt-BR" sz="2000" dirty="0"/>
              <a:t> (Classes para configuração de arquivos de imagem)</a:t>
            </a:r>
          </a:p>
        </p:txBody>
      </p:sp>
    </p:spTree>
    <p:extLst>
      <p:ext uri="{BB962C8B-B14F-4D97-AF65-F5344CB8AC3E}">
        <p14:creationId xmlns:p14="http://schemas.microsoft.com/office/powerpoint/2010/main" val="35408113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win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15EBA621-59BD-FCF3-7351-24B8D2E0B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8557" y="1817476"/>
            <a:ext cx="4849122" cy="3069206"/>
          </a:xfr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3FD70F0-B010-6059-1B0C-7AAEFB041AAE}"/>
              </a:ext>
            </a:extLst>
          </p:cNvPr>
          <p:cNvSpPr txBox="1"/>
          <p:nvPr/>
        </p:nvSpPr>
        <p:spPr>
          <a:xfrm>
            <a:off x="1863306" y="1820174"/>
            <a:ext cx="316014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/>
              <a:t>Pacote 5  -&gt; Exception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8D5F284-A9D7-5491-ABB1-3AC24BCF4136}"/>
              </a:ext>
            </a:extLst>
          </p:cNvPr>
          <p:cNvSpPr txBox="1"/>
          <p:nvPr/>
        </p:nvSpPr>
        <p:spPr>
          <a:xfrm>
            <a:off x="1662023" y="2352136"/>
            <a:ext cx="4137803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000" dirty="0"/>
              <a:t>Temos 6 classes de </a:t>
            </a:r>
            <a:r>
              <a:rPr lang="pt-BR" sz="2000" dirty="0" err="1"/>
              <a:t>exceptions</a:t>
            </a:r>
            <a:r>
              <a:rPr lang="pt-BR" sz="2000" dirty="0"/>
              <a:t>. A </a:t>
            </a:r>
            <a:r>
              <a:rPr lang="pt-BR" sz="2000" dirty="0" err="1"/>
              <a:t>CustomException</a:t>
            </a:r>
            <a:r>
              <a:rPr lang="pt-BR" sz="2000" dirty="0"/>
              <a:t> tratará os possíveis erros de request  solicitadas pelos métodos http. As demais classes irão prevenir que mais alguns possíveis erros aconteçam dentro da API.</a:t>
            </a:r>
          </a:p>
        </p:txBody>
      </p:sp>
    </p:spTree>
    <p:extLst>
      <p:ext uri="{BB962C8B-B14F-4D97-AF65-F5344CB8AC3E}">
        <p14:creationId xmlns:p14="http://schemas.microsoft.com/office/powerpoint/2010/main" val="9511440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win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49733BD-A21A-85E2-ADB7-6315FD7E0641}"/>
              </a:ext>
            </a:extLst>
          </p:cNvPr>
          <p:cNvSpPr txBox="1"/>
          <p:nvPr/>
        </p:nvSpPr>
        <p:spPr>
          <a:xfrm>
            <a:off x="2280249" y="182017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/>
              <a:t>Pacote 6  -&gt; DTO</a:t>
            </a:r>
          </a:p>
        </p:txBody>
      </p:sp>
      <p:pic>
        <p:nvPicPr>
          <p:cNvPr id="6" name="Imagem 6" descr="Texto&#10;&#10;Descrição gerada automaticamente">
            <a:extLst>
              <a:ext uri="{FF2B5EF4-FFF2-40B4-BE49-F238E27FC236}">
                <a16:creationId xmlns:a16="http://schemas.microsoft.com/office/drawing/2014/main" id="{C569FAD6-330A-89AD-E649-49DE3A887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445" y="1823139"/>
            <a:ext cx="4294696" cy="275164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1F0B113-E1FF-2CAA-9A67-3D4E481DD2D7}"/>
              </a:ext>
            </a:extLst>
          </p:cNvPr>
          <p:cNvSpPr txBox="1"/>
          <p:nvPr/>
        </p:nvSpPr>
        <p:spPr>
          <a:xfrm>
            <a:off x="2136475" y="2323382"/>
            <a:ext cx="32607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000" dirty="0"/>
              <a:t>Criação das entidades DTO para satisfação do requisito transacionar dados somente via DTO.</a:t>
            </a:r>
          </a:p>
        </p:txBody>
      </p:sp>
    </p:spTree>
    <p:extLst>
      <p:ext uri="{BB962C8B-B14F-4D97-AF65-F5344CB8AC3E}">
        <p14:creationId xmlns:p14="http://schemas.microsoft.com/office/powerpoint/2010/main" val="3297477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win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94E006F-E897-7751-8592-8EBDDF3352C8}"/>
              </a:ext>
            </a:extLst>
          </p:cNvPr>
          <p:cNvSpPr txBox="1"/>
          <p:nvPr/>
        </p:nvSpPr>
        <p:spPr>
          <a:xfrm>
            <a:off x="2107721" y="2251494"/>
            <a:ext cx="307387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/>
              <a:t>Pacote 7  -&gt; </a:t>
            </a:r>
            <a:r>
              <a:rPr lang="pt-BR" sz="2400" dirty="0" err="1"/>
              <a:t>Controller</a:t>
            </a:r>
            <a:endParaRPr lang="pt-BR" sz="2400"/>
          </a:p>
        </p:txBody>
      </p:sp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CF25CFAA-310D-AEA8-C3C5-0A76104F7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08" y="1774616"/>
            <a:ext cx="4834746" cy="270491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64068E1-23FF-5787-0723-8551F6866A9E}"/>
              </a:ext>
            </a:extLst>
          </p:cNvPr>
          <p:cNvSpPr txBox="1"/>
          <p:nvPr/>
        </p:nvSpPr>
        <p:spPr>
          <a:xfrm>
            <a:off x="1892060" y="2927230"/>
            <a:ext cx="420969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000" dirty="0">
                <a:ea typeface="+mn-lt"/>
                <a:cs typeface="+mn-lt"/>
              </a:rPr>
              <a:t>Onde toda a mágica acontece, </a:t>
            </a:r>
            <a:r>
              <a:rPr lang="pt-BR" sz="2000" dirty="0" err="1">
                <a:ea typeface="+mn-lt"/>
                <a:cs typeface="+mn-lt"/>
              </a:rPr>
              <a:t>controllers</a:t>
            </a:r>
            <a:r>
              <a:rPr lang="pt-BR" sz="2000" dirty="0">
                <a:ea typeface="+mn-lt"/>
                <a:cs typeface="+mn-lt"/>
              </a:rPr>
              <a:t> atendendo todas as regras de negócios e requisitos.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79295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wind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0E5F2-C3BE-78A4-C6C0-D7F342B8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386" y="3978215"/>
            <a:ext cx="10435656" cy="1752599"/>
          </a:xfrm>
        </p:spPr>
        <p:txBody>
          <a:bodyPr/>
          <a:lstStyle/>
          <a:p>
            <a:r>
              <a:rPr lang="pt-BR" sz="2800" dirty="0"/>
              <a:t>Sobrepondo a teoria, agora vamos para a parte de teste no Swagger.</a:t>
            </a:r>
          </a:p>
        </p:txBody>
      </p:sp>
      <p:pic>
        <p:nvPicPr>
          <p:cNvPr id="4" name="Imagem 4" descr="Cachorro em pé olhando para o lado&#10;&#10;Descrição gerada automaticamente">
            <a:extLst>
              <a:ext uri="{FF2B5EF4-FFF2-40B4-BE49-F238E27FC236}">
                <a16:creationId xmlns:a16="http://schemas.microsoft.com/office/drawing/2014/main" id="{CF8CC611-D891-7201-2999-A8390D2E5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4459" y="1075604"/>
            <a:ext cx="4787660" cy="3172723"/>
          </a:xfrm>
        </p:spPr>
      </p:pic>
    </p:spTree>
    <p:extLst>
      <p:ext uri="{BB962C8B-B14F-4D97-AF65-F5344CB8AC3E}">
        <p14:creationId xmlns:p14="http://schemas.microsoft.com/office/powerpoint/2010/main" val="7513340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wind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7B0C0776-F663-A00F-73DA-71B38749027C}"/>
              </a:ext>
            </a:extLst>
          </p:cNvPr>
          <p:cNvSpPr txBox="1"/>
          <p:nvPr/>
        </p:nvSpPr>
        <p:spPr>
          <a:xfrm>
            <a:off x="4089399" y="4562856"/>
            <a:ext cx="7413623" cy="89814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55000" lnSpcReduction="20000"/>
          </a:bodyPr>
          <a:lstStyle/>
          <a:p>
            <a:pPr algn="r" defTabSz="457200">
              <a:spcBef>
                <a:spcPct val="0"/>
              </a:spcBef>
              <a:spcAft>
                <a:spcPts val="600"/>
              </a:spcAft>
            </a:pPr>
            <a:r>
              <a:rPr lang="pt-BR" sz="4800" dirty="0">
                <a:ln w="3175" cmpd="sng">
                  <a:noFill/>
                </a:ln>
                <a:ea typeface="+mn-lt"/>
                <a:cs typeface="+mn-lt"/>
              </a:rPr>
              <a:t>À medida que superamos cada desafio, sentimos que com fé e determinação tudo é possível acontecer.</a:t>
            </a:r>
            <a:endParaRPr lang="pt-BR" dirty="0">
              <a:ea typeface="+mj-ea"/>
              <a:cs typeface="+mj-cs"/>
            </a:endParaRPr>
          </a:p>
        </p:txBody>
      </p: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EF263B76-D6AC-40A4-BA2E-CC8B89190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Logotipo&#10;&#10;Descrição gerada automaticamente">
            <a:extLst>
              <a:ext uri="{FF2B5EF4-FFF2-40B4-BE49-F238E27FC236}">
                <a16:creationId xmlns:a16="http://schemas.microsoft.com/office/drawing/2014/main" id="{F613CF55-F285-B8F0-2009-7B8E1E4F7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45131" y="1734341"/>
            <a:ext cx="7175863" cy="142945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C29EEEE-F193-1FC7-F82E-D3C10223658D}"/>
              </a:ext>
            </a:extLst>
          </p:cNvPr>
          <p:cNvSpPr txBox="1"/>
          <p:nvPr/>
        </p:nvSpPr>
        <p:spPr>
          <a:xfrm>
            <a:off x="11393697" y="63616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984636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win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70267-F78C-D211-0D56-993F717D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028" y="657045"/>
            <a:ext cx="10018713" cy="458638"/>
          </a:xfrm>
        </p:spPr>
        <p:txBody>
          <a:bodyPr>
            <a:normAutofit fontScale="90000"/>
          </a:bodyPr>
          <a:lstStyle/>
          <a:p>
            <a:r>
              <a:rPr lang="pt-BR" dirty="0"/>
              <a:t>Sumário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0AFD5F5-AAE6-913B-6F94-D2359C500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065" y="1603074"/>
            <a:ext cx="10018713" cy="3124201"/>
          </a:xfrm>
        </p:spPr>
        <p:txBody>
          <a:bodyPr/>
          <a:lstStyle/>
          <a:p>
            <a:r>
              <a:rPr lang="pt-BR" dirty="0"/>
              <a:t>Apresentação grupo</a:t>
            </a:r>
          </a:p>
          <a:p>
            <a:pPr>
              <a:buClr>
                <a:srgbClr val="1287C3"/>
              </a:buClr>
            </a:pPr>
            <a:r>
              <a:rPr lang="pt-BR" dirty="0"/>
              <a:t>Apresentação projeto </a:t>
            </a:r>
            <a:r>
              <a:rPr lang="pt-BR" dirty="0" err="1"/>
              <a:t>git</a:t>
            </a:r>
            <a:r>
              <a:rPr lang="pt-BR" dirty="0"/>
              <a:t> API</a:t>
            </a:r>
          </a:p>
          <a:p>
            <a:pPr>
              <a:buClr>
                <a:srgbClr val="1287C3"/>
              </a:buClr>
            </a:pPr>
            <a:r>
              <a:rPr lang="pt-BR" dirty="0"/>
              <a:t>Apresentação do modelamento do trabalho</a:t>
            </a:r>
          </a:p>
          <a:p>
            <a:pPr>
              <a:buClr>
                <a:srgbClr val="1287C3"/>
              </a:buClr>
            </a:pPr>
            <a:r>
              <a:rPr lang="pt-BR" dirty="0"/>
              <a:t>Estruturação da API</a:t>
            </a:r>
          </a:p>
          <a:p>
            <a:pPr>
              <a:buClr>
                <a:srgbClr val="1287C3"/>
              </a:buClr>
            </a:pPr>
            <a:r>
              <a:rPr lang="pt-BR" dirty="0"/>
              <a:t>Teste prático</a:t>
            </a:r>
          </a:p>
          <a:p>
            <a:pPr>
              <a:buClr>
                <a:srgbClr val="1287C3"/>
              </a:buClr>
            </a:pPr>
            <a:r>
              <a:rPr lang="pt-BR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4124664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win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8F8FE8A-1145-F28A-A0B3-F9F9EF815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9183" y="51817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pt-BR" sz="3200">
                <a:solidFill>
                  <a:schemeClr val="tx2"/>
                </a:solidFill>
              </a:rPr>
              <a:t>Grupo 2 integrantes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97FC39-B68F-A897-C714-0C1BF98BB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0163" y="1115741"/>
            <a:ext cx="6383207" cy="4522647"/>
          </a:xfrm>
        </p:spPr>
        <p:txBody>
          <a:bodyPr anchor="ctr">
            <a:normAutofit lnSpcReduction="10000"/>
          </a:bodyPr>
          <a:lstStyle/>
          <a:p>
            <a:r>
              <a:rPr lang="pt-BR" dirty="0"/>
              <a:t>Bernardo Gonçalves</a:t>
            </a:r>
          </a:p>
          <a:p>
            <a:pPr>
              <a:buClr>
                <a:srgbClr val="1287C3"/>
              </a:buClr>
            </a:pPr>
            <a:r>
              <a:rPr lang="pt-BR" dirty="0"/>
              <a:t>Jéssica Sabino</a:t>
            </a:r>
          </a:p>
          <a:p>
            <a:pPr>
              <a:buClr>
                <a:srgbClr val="1287C3"/>
              </a:buClr>
            </a:pPr>
            <a:r>
              <a:rPr lang="pt-BR" dirty="0"/>
              <a:t>Mateus Reis</a:t>
            </a:r>
          </a:p>
          <a:p>
            <a:pPr>
              <a:buClr>
                <a:srgbClr val="1287C3"/>
              </a:buClr>
            </a:pPr>
            <a:r>
              <a:rPr lang="pt-BR" dirty="0"/>
              <a:t>Samuel Pacheco</a:t>
            </a:r>
          </a:p>
          <a:p>
            <a:pPr>
              <a:buClr>
                <a:srgbClr val="1287C3"/>
              </a:buClr>
            </a:pPr>
            <a:r>
              <a:rPr lang="pt-BR" dirty="0"/>
              <a:t>Simone Rodrigues</a:t>
            </a:r>
          </a:p>
          <a:p>
            <a:pPr>
              <a:buClr>
                <a:srgbClr val="1287C3"/>
              </a:buClr>
            </a:pPr>
            <a:endParaRPr lang="pt-BR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endParaRPr lang="pt-BR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endParaRPr lang="pt-BR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pt-BR" dirty="0">
                <a:ea typeface="+mn-lt"/>
                <a:cs typeface="+mn-lt"/>
              </a:rPr>
              <a:t>Alexandre Paixão</a:t>
            </a:r>
          </a:p>
          <a:p>
            <a:pPr>
              <a:buClr>
                <a:srgbClr val="1287C3"/>
              </a:buClr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AABDCB4-55D8-FE20-5F9A-3CB58E351252}"/>
              </a:ext>
            </a:extLst>
          </p:cNvPr>
          <p:cNvSpPr txBox="1"/>
          <p:nvPr/>
        </p:nvSpPr>
        <p:spPr>
          <a:xfrm>
            <a:off x="1963948" y="4710023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solidFill>
                  <a:schemeClr val="tx2"/>
                </a:solidFill>
                <a:ea typeface="+mn-lt"/>
                <a:cs typeface="+mn-lt"/>
              </a:rPr>
              <a:t>Professor: </a:t>
            </a:r>
            <a:endParaRPr lang="pt-BR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7798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ED6BB-D0BE-9124-EA24-7369D818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56" y="53196"/>
            <a:ext cx="10018713" cy="57365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2400" dirty="0"/>
              <a:t>Github</a:t>
            </a:r>
            <a:r>
              <a:rPr lang="pt-BR" sz="1800" dirty="0"/>
              <a:t> </a:t>
            </a:r>
            <a:r>
              <a:rPr lang="pt-BR" sz="2400" dirty="0"/>
              <a:t>projeto</a:t>
            </a:r>
            <a:r>
              <a:rPr lang="pt-BR" sz="2800" dirty="0"/>
              <a:t> -&gt; </a:t>
            </a:r>
            <a:r>
              <a:rPr lang="pt-BR" sz="2400" dirty="0"/>
              <a:t> </a:t>
            </a:r>
            <a:r>
              <a:rPr lang="pt-BR" sz="2400" dirty="0">
                <a:ea typeface="+mj-lt"/>
                <a:cs typeface="+mj-lt"/>
              </a:rPr>
              <a:t>https://github.com/pachecosamuel/API-FINAL-PROJECT</a:t>
            </a:r>
            <a:endParaRPr lang="pt-BR" sz="2400" dirty="0"/>
          </a:p>
        </p:txBody>
      </p:sp>
      <p:pic>
        <p:nvPicPr>
          <p:cNvPr id="4" name="Imagem 4" descr="Tela de computador com fundo azul e letras brancas&#10;&#10;Descrição gerada automaticamente">
            <a:extLst>
              <a:ext uri="{FF2B5EF4-FFF2-40B4-BE49-F238E27FC236}">
                <a16:creationId xmlns:a16="http://schemas.microsoft.com/office/drawing/2014/main" id="{414CC219-ABA0-E990-227F-82040A165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4131" y="711678"/>
            <a:ext cx="6941560" cy="5999671"/>
          </a:xfrm>
        </p:spPr>
      </p:pic>
    </p:spTree>
    <p:extLst>
      <p:ext uri="{BB962C8B-B14F-4D97-AF65-F5344CB8AC3E}">
        <p14:creationId xmlns:p14="http://schemas.microsoft.com/office/powerpoint/2010/main" val="6787689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win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87DCC-6C7D-528F-C7A4-64EDDAE6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141" y="-435634"/>
            <a:ext cx="10018713" cy="1752599"/>
          </a:xfrm>
        </p:spPr>
        <p:txBody>
          <a:bodyPr>
            <a:normAutofit/>
          </a:bodyPr>
          <a:lstStyle/>
          <a:p>
            <a:r>
              <a:rPr lang="pt-BR" sz="2400" dirty="0" err="1"/>
              <a:t>Figma</a:t>
            </a:r>
            <a:r>
              <a:rPr lang="pt-BR" sz="2400" dirty="0"/>
              <a:t> para Brainstorm do projeto:</a:t>
            </a:r>
            <a:br>
              <a:rPr lang="pt-BR" sz="3200" dirty="0"/>
            </a:br>
            <a:r>
              <a:rPr lang="pt-BR" sz="2000" dirty="0"/>
              <a:t>link: </a:t>
            </a:r>
            <a:r>
              <a:rPr lang="pt-BR" sz="2000" dirty="0">
                <a:ea typeface="+mj-lt"/>
                <a:cs typeface="+mj-lt"/>
              </a:rPr>
              <a:t>encurtador.com.br/</a:t>
            </a:r>
            <a:r>
              <a:rPr lang="pt-BR" sz="2000" dirty="0" err="1">
                <a:ea typeface="+mj-lt"/>
                <a:cs typeface="+mj-lt"/>
              </a:rPr>
              <a:t>kMPQR</a:t>
            </a:r>
            <a:endParaRPr lang="pt-BR" sz="2000" dirty="0" err="1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5FA2117A-6E26-AF5B-8DC0-2D7B94B8D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918" y="984848"/>
            <a:ext cx="10131837" cy="5683370"/>
          </a:xfrm>
        </p:spPr>
      </p:pic>
    </p:spTree>
    <p:extLst>
      <p:ext uri="{BB962C8B-B14F-4D97-AF65-F5344CB8AC3E}">
        <p14:creationId xmlns:p14="http://schemas.microsoft.com/office/powerpoint/2010/main" val="34147529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win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44411-B1AD-3F1E-A150-433F1595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745" y="-4314"/>
            <a:ext cx="10018713" cy="789316"/>
          </a:xfrm>
        </p:spPr>
        <p:txBody>
          <a:bodyPr>
            <a:normAutofit fontScale="90000"/>
          </a:bodyPr>
          <a:lstStyle/>
          <a:p>
            <a:r>
              <a:rPr lang="pt-BR" sz="2400" dirty="0"/>
              <a:t>Trello para gerenciamento do projeto</a:t>
            </a:r>
            <a:br>
              <a:rPr lang="pt-BR" sz="2400" dirty="0"/>
            </a:br>
            <a:r>
              <a:rPr lang="pt-BR" sz="2400" dirty="0"/>
              <a:t>Link: </a:t>
            </a:r>
            <a:r>
              <a:rPr lang="pt-BR" sz="2400" dirty="0">
                <a:ea typeface="+mj-lt"/>
                <a:cs typeface="+mj-lt"/>
              </a:rPr>
              <a:t>encurtador.com.br/eklqQ</a:t>
            </a:r>
          </a:p>
        </p:txBody>
      </p:sp>
      <p:pic>
        <p:nvPicPr>
          <p:cNvPr id="4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97CF9B79-8034-873B-9CEB-0C2BFEB60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364" y="841075"/>
            <a:ext cx="10103206" cy="5827143"/>
          </a:xfrm>
        </p:spPr>
      </p:pic>
    </p:spTree>
    <p:extLst>
      <p:ext uri="{BB962C8B-B14F-4D97-AF65-F5344CB8AC3E}">
        <p14:creationId xmlns:p14="http://schemas.microsoft.com/office/powerpoint/2010/main" val="39682840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win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CD2F605-77BD-4D9C-BC95-97EB75D69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40259AB5-8B5C-4CD4-AE10-7A177BB73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DB110D97-363A-40D5-98E8-D367DFCFB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30DC9DB4-96D0-47E9-A6E5-1590DED84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8CA317D7-424B-4887-BEDF-18EF7915C5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ACF40F67-B16B-4E7F-A595-0EF370063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EB2264F1-4BB6-4403-A681-A463AA730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71CE4B9-B982-C140-8B75-A12F1668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127" y="-97127"/>
            <a:ext cx="7535180" cy="770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400" dirty="0"/>
              <a:t>Estrutura do banco de</a:t>
            </a:r>
            <a:r>
              <a:rPr lang="en-US" sz="4800" dirty="0"/>
              <a:t> </a:t>
            </a:r>
            <a:r>
              <a:rPr lang="en-US" sz="2400" dirty="0"/>
              <a:t>dados</a:t>
            </a:r>
          </a:p>
        </p:txBody>
      </p:sp>
      <p:pic>
        <p:nvPicPr>
          <p:cNvPr id="7" name="Imagem 7" descr="Texto&#10;&#10;Descrição gerada automaticamente">
            <a:extLst>
              <a:ext uri="{FF2B5EF4-FFF2-40B4-BE49-F238E27FC236}">
                <a16:creationId xmlns:a16="http://schemas.microsoft.com/office/drawing/2014/main" id="{BDF08035-391E-F5B9-D6B1-E849BF7C8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797" y="900122"/>
            <a:ext cx="4238444" cy="5675983"/>
          </a:xfrm>
          <a:prstGeom prst="rect">
            <a:avLst/>
          </a:prstGeom>
        </p:spPr>
      </p:pic>
      <p:pic>
        <p:nvPicPr>
          <p:cNvPr id="8" name="Imagem 9" descr="Texto&#10;&#10;Descrição gerada automaticamente">
            <a:extLst>
              <a:ext uri="{FF2B5EF4-FFF2-40B4-BE49-F238E27FC236}">
                <a16:creationId xmlns:a16="http://schemas.microsoft.com/office/drawing/2014/main" id="{A5491A94-6284-5048-2755-AFCE2CB9A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174" y="907244"/>
            <a:ext cx="4238444" cy="566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518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A3A2F-F6BA-8C88-A62E-E4CDC4E8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pt-BR" sz="2400"/>
              <a:t>Estruturação API 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16DED5-159D-1DFA-B2BF-BB068A5E4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r>
              <a:rPr lang="en-US" sz="2000" dirty="0"/>
              <a:t>Assim </a:t>
            </a:r>
            <a:r>
              <a:rPr lang="en-US" sz="2000" dirty="0" err="1"/>
              <a:t>como</a:t>
            </a:r>
            <a:r>
              <a:rPr lang="en-US" sz="2000" dirty="0"/>
              <a:t> o </a:t>
            </a:r>
            <a:r>
              <a:rPr lang="en-US" sz="2000" dirty="0" err="1"/>
              <a:t>aprendido</a:t>
            </a:r>
            <a:r>
              <a:rPr lang="en-US" sz="2000" dirty="0"/>
              <a:t> </a:t>
            </a:r>
            <a:r>
              <a:rPr lang="en-US" sz="2000" dirty="0" err="1"/>
              <a:t>decupamos</a:t>
            </a:r>
            <a:r>
              <a:rPr lang="en-US" sz="2000" dirty="0"/>
              <a:t> </a:t>
            </a:r>
            <a:r>
              <a:rPr lang="en-US" sz="2000" dirty="0" err="1"/>
              <a:t>nossa</a:t>
            </a:r>
            <a:r>
              <a:rPr lang="en-US" sz="2000" dirty="0"/>
              <a:t> API </a:t>
            </a:r>
            <a:r>
              <a:rPr lang="en-US" sz="2000" dirty="0" err="1"/>
              <a:t>em</a:t>
            </a:r>
            <a:r>
              <a:rPr lang="en-US" sz="2000" dirty="0"/>
              <a:t> 8 </a:t>
            </a:r>
            <a:r>
              <a:rPr lang="en-US" sz="2000" dirty="0" err="1"/>
              <a:t>pacotes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main/Java</a:t>
            </a:r>
          </a:p>
          <a:p>
            <a:pPr>
              <a:buClr>
                <a:srgbClr val="1287C3"/>
              </a:buClr>
            </a:pPr>
            <a:r>
              <a:rPr lang="en-US" sz="2000" dirty="0" err="1"/>
              <a:t>Falaremos</a:t>
            </a:r>
            <a:r>
              <a:rPr lang="en-US" sz="2000" dirty="0"/>
              <a:t> um </a:t>
            </a:r>
            <a:r>
              <a:rPr lang="en-US" sz="2000" dirty="0" err="1"/>
              <a:t>pouco</a:t>
            </a:r>
            <a:r>
              <a:rPr lang="en-US" sz="2000" dirty="0"/>
              <a:t> </a:t>
            </a:r>
            <a:r>
              <a:rPr lang="en-US" sz="2000" dirty="0" err="1"/>
              <a:t>mais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pacote</a:t>
            </a:r>
            <a:r>
              <a:rPr lang="en-US" sz="2000" dirty="0"/>
              <a:t>.</a:t>
            </a:r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288DE574-1007-F514-DE4E-D4D29F528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199" y="685799"/>
            <a:ext cx="5470657" cy="557063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1311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win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FCA65-25ED-0F10-45B9-09B393AF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08104" y="1131498"/>
            <a:ext cx="10018713" cy="1752599"/>
          </a:xfrm>
        </p:spPr>
        <p:txBody>
          <a:bodyPr/>
          <a:lstStyle/>
          <a:p>
            <a:r>
              <a:rPr lang="pt-BR" sz="2400" dirty="0"/>
              <a:t>Pacote 1 -&gt; </a:t>
            </a:r>
            <a:r>
              <a:rPr lang="pt-BR" sz="2400" dirty="0" err="1"/>
              <a:t>Config</a:t>
            </a:r>
            <a:endParaRPr lang="pt-BR" sz="2400" dirty="0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142857D6-BD6D-54F0-1E26-B7371ADC1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5745" y="2008786"/>
            <a:ext cx="4569124" cy="2629079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0489A95-332C-00EB-3483-8DE1C2FD24F3}"/>
              </a:ext>
            </a:extLst>
          </p:cNvPr>
          <p:cNvSpPr txBox="1"/>
          <p:nvPr/>
        </p:nvSpPr>
        <p:spPr>
          <a:xfrm>
            <a:off x="2007079" y="2409646"/>
            <a:ext cx="27432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20B0604020202020204" pitchFamily="34" charset="0"/>
              <a:buChar char="§"/>
            </a:pPr>
            <a:r>
              <a:rPr lang="pt-BR" sz="2000" dirty="0">
                <a:ea typeface="+mn-lt"/>
                <a:cs typeface="+mn-lt"/>
              </a:rPr>
              <a:t> Configuração da documentação da API e </a:t>
            </a:r>
            <a:r>
              <a:rPr lang="pt-BR" sz="2000" dirty="0" err="1">
                <a:ea typeface="+mn-lt"/>
                <a:cs typeface="+mn-lt"/>
              </a:rPr>
              <a:t>template</a:t>
            </a:r>
            <a:r>
              <a:rPr lang="pt-BR" sz="2000" dirty="0">
                <a:ea typeface="+mn-lt"/>
                <a:cs typeface="+mn-lt"/>
              </a:rPr>
              <a:t> </a:t>
            </a:r>
            <a:r>
              <a:rPr lang="pt-BR" sz="2000" dirty="0" err="1">
                <a:ea typeface="+mn-lt"/>
                <a:cs typeface="+mn-lt"/>
              </a:rPr>
              <a:t>html</a:t>
            </a:r>
            <a:r>
              <a:rPr lang="pt-BR" sz="2000" dirty="0">
                <a:ea typeface="+mn-lt"/>
                <a:cs typeface="+mn-lt"/>
              </a:rPr>
              <a:t> para envio do e-mail.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281308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wind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Parallax</vt:lpstr>
      <vt:lpstr>Apresentação do PowerPoint</vt:lpstr>
      <vt:lpstr>Sumário</vt:lpstr>
      <vt:lpstr>Grupo 2 integrantes</vt:lpstr>
      <vt:lpstr>Github projeto -&gt;  https://github.com/pachecosamuel/API-FINAL-PROJECT</vt:lpstr>
      <vt:lpstr>Figma para Brainstorm do projeto: link: encurtador.com.br/kMPQR</vt:lpstr>
      <vt:lpstr>Trello para gerenciamento do projeto Link: encurtador.com.br/eklqQ</vt:lpstr>
      <vt:lpstr>Estrutura do banco de dados</vt:lpstr>
      <vt:lpstr>Estruturação API </vt:lpstr>
      <vt:lpstr>Pacote 1 -&gt; Config</vt:lpstr>
      <vt:lpstr>Pacote 2 -&gt; Entity</vt:lpstr>
      <vt:lpstr>Pacote 3  -&gt; Repository</vt:lpstr>
      <vt:lpstr>Pacote 4  -&gt; Service</vt:lpstr>
      <vt:lpstr>Apresentação do PowerPoint</vt:lpstr>
      <vt:lpstr>Apresentação do PowerPoint</vt:lpstr>
      <vt:lpstr>Apresentação do PowerPoint</vt:lpstr>
      <vt:lpstr>Sobrepondo a teoria, agora vamos para a parte de teste no Swagger.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389</cp:revision>
  <dcterms:created xsi:type="dcterms:W3CDTF">2022-06-07T17:30:55Z</dcterms:created>
  <dcterms:modified xsi:type="dcterms:W3CDTF">2022-06-07T19:32:29Z</dcterms:modified>
</cp:coreProperties>
</file>