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71" r:id="rId10"/>
    <p:sldId id="27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7AC9C-A884-4AC1-9E11-78F802A80146}" v="1366" dt="2022-06-07T19:31:53.956"/>
    <p1510:client id="{CE6AD40E-332A-48AE-AD55-DC28A55E5EB6}" v="648" dt="2022-06-21T15:37:37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65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64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30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82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76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192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5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17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14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066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1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6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39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149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68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765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714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13FFC21C-9297-A89A-E855-05EE251B4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2336"/>
            <a:ext cx="12203501" cy="686267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B4F4E8A-0A61-EE2A-3612-FB66E092004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Clique para 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7B0C0776-F663-A00F-73DA-71B38749027C}"/>
              </a:ext>
            </a:extLst>
          </p:cNvPr>
          <p:cNvSpPr txBox="1"/>
          <p:nvPr/>
        </p:nvSpPr>
        <p:spPr>
          <a:xfrm>
            <a:off x="4089399" y="4562856"/>
            <a:ext cx="7413623" cy="8981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55000" lnSpcReduction="20000"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r>
              <a:rPr lang="pt-BR" sz="4800" dirty="0">
                <a:ln w="3175" cmpd="sng">
                  <a:noFill/>
                </a:ln>
                <a:ea typeface="+mn-lt"/>
                <a:cs typeface="+mn-lt"/>
              </a:rPr>
              <a:t>À medida que superamos cada desafio, sentimos que com fé e determinação tudo é possível acontecer.</a:t>
            </a:r>
            <a:endParaRPr lang="pt-BR" dirty="0">
              <a:ea typeface="+mj-ea"/>
              <a:cs typeface="+mj-cs"/>
            </a:endParaRPr>
          </a:p>
        </p:txBody>
      </p: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EF263B76-D6AC-40A4-BA2E-CC8B8919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Logotipo&#10;&#10;Descrição gerada automaticamente">
            <a:extLst>
              <a:ext uri="{FF2B5EF4-FFF2-40B4-BE49-F238E27FC236}">
                <a16:creationId xmlns:a16="http://schemas.microsoft.com/office/drawing/2014/main" id="{F613CF55-F285-B8F0-2009-7B8E1E4F7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45131" y="1734341"/>
            <a:ext cx="7175863" cy="142945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C29EEEE-F193-1FC7-F82E-D3C10223658D}"/>
              </a:ext>
            </a:extLst>
          </p:cNvPr>
          <p:cNvSpPr txBox="1"/>
          <p:nvPr/>
        </p:nvSpPr>
        <p:spPr>
          <a:xfrm>
            <a:off x="11393697" y="63616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98463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D70267-F78C-D211-0D56-993F717D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pt-BR" sz="3200">
                <a:solidFill>
                  <a:srgbClr val="FFFFFF"/>
                </a:solidFill>
              </a:rPr>
              <a:t>Sumário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0AFD5F5-AAE6-913B-6F94-D2359C500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pt-BR" sz="2000" dirty="0"/>
              <a:t>Apresentação grupo</a:t>
            </a:r>
          </a:p>
          <a:p>
            <a:pPr>
              <a:buClr>
                <a:srgbClr val="1287C3"/>
              </a:buClr>
            </a:pPr>
            <a:r>
              <a:rPr lang="pt-BR" sz="2000" dirty="0"/>
              <a:t>Apresentação projeto </a:t>
            </a:r>
            <a:r>
              <a:rPr lang="pt-BR" sz="2000" dirty="0" err="1"/>
              <a:t>Git</a:t>
            </a:r>
          </a:p>
          <a:p>
            <a:pPr>
              <a:buClr>
                <a:srgbClr val="1287C3"/>
              </a:buClr>
            </a:pPr>
            <a:r>
              <a:rPr lang="pt-BR" sz="2000" dirty="0"/>
              <a:t>Apresentação do plano do projeto</a:t>
            </a:r>
          </a:p>
          <a:p>
            <a:pPr>
              <a:buClr>
                <a:srgbClr val="1287C3"/>
              </a:buClr>
            </a:pPr>
            <a:r>
              <a:rPr lang="pt-BR" sz="2000" dirty="0"/>
              <a:t>Estruturação do Projeto</a:t>
            </a:r>
          </a:p>
          <a:p>
            <a:pPr>
              <a:buClr>
                <a:srgbClr val="1287C3"/>
              </a:buClr>
            </a:pPr>
            <a:r>
              <a:rPr lang="pt-BR" sz="2000" dirty="0"/>
              <a:t>Teste prático</a:t>
            </a:r>
          </a:p>
          <a:p>
            <a:pPr>
              <a:buClr>
                <a:srgbClr val="1287C3"/>
              </a:buClr>
            </a:pPr>
            <a:r>
              <a:rPr lang="pt-BR" sz="20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4124664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8F8FE8A-1145-F28A-A0B3-F9F9EF815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9183" y="51817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pt-BR" sz="3200">
                <a:solidFill>
                  <a:schemeClr val="tx2"/>
                </a:solidFill>
              </a:rPr>
              <a:t>Grupo 2 integrantes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97FC39-B68F-A897-C714-0C1BF98BB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163" y="1115741"/>
            <a:ext cx="6383207" cy="4522647"/>
          </a:xfrm>
        </p:spPr>
        <p:txBody>
          <a:bodyPr anchor="ctr">
            <a:normAutofit lnSpcReduction="10000"/>
          </a:bodyPr>
          <a:lstStyle/>
          <a:p>
            <a:r>
              <a:rPr lang="pt-BR" dirty="0"/>
              <a:t>Bernardo Gonçalves</a:t>
            </a:r>
          </a:p>
          <a:p>
            <a:pPr>
              <a:buClr>
                <a:srgbClr val="1287C3"/>
              </a:buClr>
            </a:pPr>
            <a:r>
              <a:rPr lang="pt-BR" dirty="0"/>
              <a:t>Jéssica Sabino</a:t>
            </a:r>
          </a:p>
          <a:p>
            <a:pPr>
              <a:buClr>
                <a:srgbClr val="1287C3"/>
              </a:buClr>
            </a:pPr>
            <a:r>
              <a:rPr lang="pt-BR" dirty="0"/>
              <a:t>Mateus Reis</a:t>
            </a:r>
          </a:p>
          <a:p>
            <a:pPr>
              <a:buClr>
                <a:srgbClr val="1287C3"/>
              </a:buClr>
            </a:pPr>
            <a:r>
              <a:rPr lang="pt-BR" dirty="0"/>
              <a:t>Samuel Pacheco</a:t>
            </a:r>
          </a:p>
          <a:p>
            <a:pPr>
              <a:buClr>
                <a:srgbClr val="1287C3"/>
              </a:buClr>
            </a:pPr>
            <a:r>
              <a:rPr lang="pt-BR" dirty="0"/>
              <a:t>Simone Rodrigues</a:t>
            </a:r>
          </a:p>
          <a:p>
            <a:pPr>
              <a:buClr>
                <a:srgbClr val="1287C3"/>
              </a:buClr>
            </a:pPr>
            <a:endParaRPr lang="pt-BR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endParaRPr lang="pt-BR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endParaRPr lang="pt-BR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pt-BR" dirty="0">
                <a:ea typeface="+mn-lt"/>
                <a:cs typeface="+mn-lt"/>
              </a:rPr>
              <a:t>Matheus Albuquerque</a:t>
            </a:r>
          </a:p>
          <a:p>
            <a:pPr>
              <a:buClr>
                <a:srgbClr val="1287C3"/>
              </a:buClr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AABDCB4-55D8-FE20-5F9A-3CB58E351252}"/>
              </a:ext>
            </a:extLst>
          </p:cNvPr>
          <p:cNvSpPr txBox="1"/>
          <p:nvPr/>
        </p:nvSpPr>
        <p:spPr>
          <a:xfrm>
            <a:off x="1963948" y="4710023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chemeClr val="tx2"/>
                </a:solidFill>
                <a:ea typeface="+mn-lt"/>
                <a:cs typeface="+mn-lt"/>
              </a:rPr>
              <a:t>Professor: </a:t>
            </a:r>
            <a:endParaRPr lang="pt-BR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779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ED6BB-D0BE-9124-EA24-7369D818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56" y="53196"/>
            <a:ext cx="10018713" cy="57365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2400" dirty="0" err="1"/>
              <a:t>Github</a:t>
            </a:r>
            <a:r>
              <a:rPr lang="pt-BR" sz="1800" dirty="0"/>
              <a:t> </a:t>
            </a:r>
            <a:r>
              <a:rPr lang="pt-BR" sz="2400" dirty="0"/>
              <a:t>projeto</a:t>
            </a:r>
            <a:r>
              <a:rPr lang="pt-BR" sz="2800" dirty="0"/>
              <a:t> -&gt; </a:t>
            </a:r>
            <a:r>
              <a:rPr lang="pt-BR" sz="2400" dirty="0"/>
              <a:t> </a:t>
            </a:r>
            <a:r>
              <a:rPr lang="pt-BR" sz="2400" dirty="0">
                <a:ea typeface="+mj-lt"/>
                <a:cs typeface="+mj-lt"/>
              </a:rPr>
              <a:t>https://github.com/pachecosamuel/FinalProjectReact</a:t>
            </a:r>
            <a:endParaRPr lang="pt-BR" sz="2400" dirty="0"/>
          </a:p>
        </p:txBody>
      </p:sp>
      <p:pic>
        <p:nvPicPr>
          <p:cNvPr id="6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DD0C1101-38E7-8243-35C8-E6DA3A47C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638" y="740433"/>
            <a:ext cx="6352923" cy="5827143"/>
          </a:xfrm>
        </p:spPr>
      </p:pic>
    </p:spTree>
    <p:extLst>
      <p:ext uri="{BB962C8B-B14F-4D97-AF65-F5344CB8AC3E}">
        <p14:creationId xmlns:p14="http://schemas.microsoft.com/office/powerpoint/2010/main" val="678768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87DCC-6C7D-528F-C7A4-64EDDAE6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141" y="-435634"/>
            <a:ext cx="10018713" cy="1752599"/>
          </a:xfrm>
        </p:spPr>
        <p:txBody>
          <a:bodyPr>
            <a:normAutofit/>
          </a:bodyPr>
          <a:lstStyle/>
          <a:p>
            <a:r>
              <a:rPr lang="pt-BR" sz="2400" dirty="0" err="1"/>
              <a:t>Figma</a:t>
            </a:r>
            <a:r>
              <a:rPr lang="pt-BR" sz="2400" dirty="0"/>
              <a:t> para Brainstorm do projeto:</a:t>
            </a:r>
            <a:br>
              <a:rPr lang="pt-BR" sz="3200" dirty="0"/>
            </a:br>
            <a:r>
              <a:rPr lang="pt-BR" sz="2000" dirty="0">
                <a:ea typeface="+mj-lt"/>
                <a:cs typeface="+mj-lt"/>
              </a:rPr>
              <a:t>encurtador.com.br/alsG3</a:t>
            </a:r>
            <a:endParaRPr lang="pt-BR" sz="2000" dirty="0" err="1"/>
          </a:p>
        </p:txBody>
      </p:sp>
      <p:pic>
        <p:nvPicPr>
          <p:cNvPr id="6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943DA7B0-9607-E727-3F9D-487A30192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679" y="984848"/>
            <a:ext cx="8765372" cy="5654616"/>
          </a:xfrm>
        </p:spPr>
      </p:pic>
    </p:spTree>
    <p:extLst>
      <p:ext uri="{BB962C8B-B14F-4D97-AF65-F5344CB8AC3E}">
        <p14:creationId xmlns:p14="http://schemas.microsoft.com/office/powerpoint/2010/main" val="3414752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44411-B1AD-3F1E-A150-433F1595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745" y="-4314"/>
            <a:ext cx="10018713" cy="789316"/>
          </a:xfrm>
        </p:spPr>
        <p:txBody>
          <a:bodyPr>
            <a:normAutofit fontScale="90000"/>
          </a:bodyPr>
          <a:lstStyle/>
          <a:p>
            <a:r>
              <a:rPr lang="pt-BR" sz="2400" dirty="0" err="1"/>
              <a:t>Trello</a:t>
            </a:r>
            <a:r>
              <a:rPr lang="pt-BR" sz="2400" dirty="0"/>
              <a:t> para gerenciamento do projeto</a:t>
            </a:r>
            <a:br>
              <a:rPr lang="pt-BR" sz="2400" dirty="0"/>
            </a:br>
            <a:r>
              <a:rPr lang="pt-BR" sz="2400" dirty="0"/>
              <a:t>Link: </a:t>
            </a:r>
            <a:r>
              <a:rPr lang="pt-BR" sz="2400" dirty="0">
                <a:ea typeface="+mj-lt"/>
                <a:cs typeface="+mj-lt"/>
              </a:rPr>
              <a:t>encurtador.com.br/oAQZ5</a:t>
            </a:r>
          </a:p>
        </p:txBody>
      </p:sp>
      <p:pic>
        <p:nvPicPr>
          <p:cNvPr id="6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67A30E8C-1C1A-A609-3430-3C557DD85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934" y="970471"/>
            <a:ext cx="9520332" cy="5568351"/>
          </a:xfrm>
        </p:spPr>
      </p:pic>
    </p:spTree>
    <p:extLst>
      <p:ext uri="{BB962C8B-B14F-4D97-AF65-F5344CB8AC3E}">
        <p14:creationId xmlns:p14="http://schemas.microsoft.com/office/powerpoint/2010/main" val="3968284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A3A2F-F6BA-8C88-A62E-E4CDC4E8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pt-BR" sz="2400" dirty="0"/>
              <a:t>Estruturação Projeto 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16DED5-159D-1DFA-B2BF-BB068A5E4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r>
              <a:rPr lang="en-US" sz="2000" dirty="0" err="1"/>
              <a:t>Decupamos</a:t>
            </a:r>
            <a:r>
              <a:rPr lang="en-US" sz="2000" dirty="0"/>
              <a:t> a </a:t>
            </a:r>
            <a:r>
              <a:rPr lang="en-US" sz="2000" dirty="0" err="1"/>
              <a:t>separação</a:t>
            </a:r>
            <a:r>
              <a:rPr lang="en-US" sz="2000" dirty="0"/>
              <a:t> do </a:t>
            </a:r>
            <a:r>
              <a:rPr lang="en-US" sz="2000" dirty="0" err="1"/>
              <a:t>nosso</a:t>
            </a:r>
            <a:r>
              <a:rPr lang="en-US" sz="2000" dirty="0"/>
              <a:t> </a:t>
            </a:r>
            <a:r>
              <a:rPr lang="en-US" sz="2000" dirty="0" err="1"/>
              <a:t>Projeto</a:t>
            </a:r>
            <a:r>
              <a:rPr lang="en-US" sz="2000" dirty="0"/>
              <a:t> React </a:t>
            </a:r>
            <a:r>
              <a:rPr lang="en-US" sz="2000" dirty="0" err="1"/>
              <a:t>seguindo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padrões</a:t>
            </a:r>
            <a:r>
              <a:rPr lang="en-US" sz="2000" dirty="0"/>
              <a:t> de </a:t>
            </a:r>
            <a:r>
              <a:rPr lang="en-US" sz="2000" dirty="0" err="1"/>
              <a:t>arquitetura</a:t>
            </a:r>
            <a:r>
              <a:rPr lang="en-US" sz="2000" dirty="0"/>
              <a:t> </a:t>
            </a:r>
            <a:r>
              <a:rPr lang="en-US" sz="2000" dirty="0" err="1"/>
              <a:t>recomendados</a:t>
            </a:r>
            <a:r>
              <a:rPr lang="en-US" sz="2000" dirty="0"/>
              <a:t> pela </a:t>
            </a:r>
            <a:r>
              <a:rPr lang="en-US" sz="2000" dirty="0" err="1"/>
              <a:t>documentação</a:t>
            </a:r>
            <a:r>
              <a:rPr lang="en-US" sz="2000" dirty="0"/>
              <a:t> </a:t>
            </a:r>
            <a:r>
              <a:rPr lang="en-US" sz="2000" dirty="0" err="1"/>
              <a:t>oficial</a:t>
            </a:r>
            <a:r>
              <a:rPr lang="en-US" sz="2000" dirty="0"/>
              <a:t>.</a:t>
            </a:r>
          </a:p>
          <a:p>
            <a:pPr marL="0" indent="0">
              <a:buClr>
                <a:srgbClr val="1287C3"/>
              </a:buClr>
              <a:buNone/>
            </a:pPr>
            <a:endParaRPr lang="en-US" sz="2000" dirty="0"/>
          </a:p>
        </p:txBody>
      </p:sp>
      <p:pic>
        <p:nvPicPr>
          <p:cNvPr id="3" name="Imagem 4" descr="Tela de jogo de vídeo game&#10;&#10;Descrição gerada automaticamente">
            <a:extLst>
              <a:ext uri="{FF2B5EF4-FFF2-40B4-BE49-F238E27FC236}">
                <a16:creationId xmlns:a16="http://schemas.microsoft.com/office/drawing/2014/main" id="{AFE3BDD9-F6CD-404C-6146-85BD3786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097" y="422694"/>
            <a:ext cx="3927201" cy="599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1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0489A95-332C-00EB-3483-8DE1C2FD24F3}"/>
              </a:ext>
            </a:extLst>
          </p:cNvPr>
          <p:cNvSpPr txBox="1"/>
          <p:nvPr/>
        </p:nvSpPr>
        <p:spPr>
          <a:xfrm>
            <a:off x="1431985" y="2193986"/>
            <a:ext cx="2743200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20B0604020202020204" pitchFamily="34" charset="0"/>
              <a:buChar char="§"/>
            </a:pPr>
            <a:r>
              <a:rPr lang="pt-BR" sz="2000" dirty="0">
                <a:ea typeface="+mn-lt"/>
                <a:cs typeface="+mn-lt"/>
              </a:rPr>
              <a:t> Com a criação dos componentes fragmentados por pastas e chamada os arquivos de index.js, padronizamos e facilitamos a importação e manipulação dos elementos.</a:t>
            </a:r>
            <a:endParaRPr lang="pt-BR" sz="2000" dirty="0"/>
          </a:p>
        </p:txBody>
      </p:sp>
      <p:pic>
        <p:nvPicPr>
          <p:cNvPr id="3" name="Imagem 4" descr="Texto&#10;&#10;Descrição gerada automaticamente">
            <a:extLst>
              <a:ext uri="{FF2B5EF4-FFF2-40B4-BE49-F238E27FC236}">
                <a16:creationId xmlns:a16="http://schemas.microsoft.com/office/drawing/2014/main" id="{322E031E-CAC4-4B94-6E85-CED2C4DD0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23" y="523485"/>
            <a:ext cx="3936520" cy="2475482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4D7B6FD9-0460-4EB5-8669-75863424D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570" y="3879553"/>
            <a:ext cx="4813539" cy="651649"/>
          </a:xfrm>
          <a:prstGeom prst="rect">
            <a:avLst/>
          </a:prstGeom>
        </p:spPr>
      </p:pic>
      <p:pic>
        <p:nvPicPr>
          <p:cNvPr id="9" name="Imagem 9">
            <a:extLst>
              <a:ext uri="{FF2B5EF4-FFF2-40B4-BE49-F238E27FC236}">
                <a16:creationId xmlns:a16="http://schemas.microsoft.com/office/drawing/2014/main" id="{87C6C19F-9688-7EA0-8021-F12607EAD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798" y="5402088"/>
            <a:ext cx="5388633" cy="597067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10025D37-A879-6F80-9E68-BF63A34C2D80}"/>
              </a:ext>
            </a:extLst>
          </p:cNvPr>
          <p:cNvCxnSpPr/>
          <p:nvPr/>
        </p:nvCxnSpPr>
        <p:spPr>
          <a:xfrm>
            <a:off x="5148998" y="2945519"/>
            <a:ext cx="583721" cy="900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23142AC4-D9FD-7879-8633-3A7A7D0F317F}"/>
              </a:ext>
            </a:extLst>
          </p:cNvPr>
          <p:cNvCxnSpPr>
            <a:cxnSpLocks/>
          </p:cNvCxnSpPr>
          <p:nvPr/>
        </p:nvCxnSpPr>
        <p:spPr>
          <a:xfrm>
            <a:off x="6155413" y="4469518"/>
            <a:ext cx="583721" cy="900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308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0E5F2-C3BE-78A4-C6C0-D7F342B8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31" y="4280139"/>
            <a:ext cx="10435656" cy="1752599"/>
          </a:xfrm>
        </p:spPr>
        <p:txBody>
          <a:bodyPr/>
          <a:lstStyle/>
          <a:p>
            <a:r>
              <a:rPr lang="pt-BR" sz="2800" dirty="0"/>
              <a:t>Sobrepondo a teoria, agora vamos para a parte prática no </a:t>
            </a:r>
            <a:r>
              <a:rPr lang="pt-BR" sz="2800" dirty="0" err="1"/>
              <a:t>React</a:t>
            </a:r>
          </a:p>
        </p:txBody>
      </p:sp>
      <p:pic>
        <p:nvPicPr>
          <p:cNvPr id="10" name="Imagem 10" descr="Texto&#10;&#10;Descrição gerada automaticamente">
            <a:extLst>
              <a:ext uri="{FF2B5EF4-FFF2-40B4-BE49-F238E27FC236}">
                <a16:creationId xmlns:a16="http://schemas.microsoft.com/office/drawing/2014/main" id="{477891F6-A9CA-451B-1848-C732632DF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163" y="553527"/>
            <a:ext cx="4157687" cy="3857446"/>
          </a:xfrm>
        </p:spPr>
      </p:pic>
    </p:spTree>
    <p:extLst>
      <p:ext uri="{BB962C8B-B14F-4D97-AF65-F5344CB8AC3E}">
        <p14:creationId xmlns:p14="http://schemas.microsoft.com/office/powerpoint/2010/main" val="751334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Parallax</vt:lpstr>
      <vt:lpstr>Apresentação do PowerPoint</vt:lpstr>
      <vt:lpstr>Sumário</vt:lpstr>
      <vt:lpstr>Grupo 2 integrantes</vt:lpstr>
      <vt:lpstr>Github projeto -&gt;  https://github.com/pachecosamuel/FinalProjectReact</vt:lpstr>
      <vt:lpstr>Figma para Brainstorm do projeto: encurtador.com.br/alsG3</vt:lpstr>
      <vt:lpstr>Trello para gerenciamento do projeto Link: encurtador.com.br/oAQZ5</vt:lpstr>
      <vt:lpstr>Estruturação Projeto </vt:lpstr>
      <vt:lpstr>Apresentação do PowerPoint</vt:lpstr>
      <vt:lpstr>Sobrepondo a teoria, agora vamos para a parte prática no React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505</cp:revision>
  <dcterms:created xsi:type="dcterms:W3CDTF">2022-06-07T17:30:55Z</dcterms:created>
  <dcterms:modified xsi:type="dcterms:W3CDTF">2022-06-21T15:38:06Z</dcterms:modified>
</cp:coreProperties>
</file>