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Pacheco" userId="53e22a91-6277-493c-aca0-d56265239ffb" providerId="ADAL" clId="{76DB10C9-0AF2-4A7D-8FE7-3B658BA1606D}"/>
    <pc:docChg chg="modSld">
      <pc:chgData name="Diego Pacheco" userId="53e22a91-6277-493c-aca0-d56265239ffb" providerId="ADAL" clId="{76DB10C9-0AF2-4A7D-8FE7-3B658BA1606D}" dt="2023-04-13T20:28:46.106" v="7" actId="20577"/>
      <pc:docMkLst>
        <pc:docMk/>
      </pc:docMkLst>
      <pc:sldChg chg="modSp mod">
        <pc:chgData name="Diego Pacheco" userId="53e22a91-6277-493c-aca0-d56265239ffb" providerId="ADAL" clId="{76DB10C9-0AF2-4A7D-8FE7-3B658BA1606D}" dt="2023-04-13T20:28:46.106" v="7" actId="20577"/>
        <pc:sldMkLst>
          <pc:docMk/>
          <pc:sldMk cId="3504213847" sldId="262"/>
        </pc:sldMkLst>
        <pc:spChg chg="mod">
          <ac:chgData name="Diego Pacheco" userId="53e22a91-6277-493c-aca0-d56265239ffb" providerId="ADAL" clId="{76DB10C9-0AF2-4A7D-8FE7-3B658BA1606D}" dt="2023-04-13T20:28:46.106" v="7" actId="20577"/>
          <ac:spMkLst>
            <pc:docMk/>
            <pc:sldMk cId="3504213847" sldId="262"/>
            <ac:spMk id="3" creationId="{AE5FB067-6568-3F47-88C7-DF8360EB60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FF92-18B0-BB46-92CF-15BA10DBD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INTRODUCCIÓN A CIENCIA DE DATOS CON R</a:t>
            </a:r>
          </a:p>
        </p:txBody>
      </p:sp>
    </p:spTree>
    <p:extLst>
      <p:ext uri="{BB962C8B-B14F-4D97-AF65-F5344CB8AC3E}">
        <p14:creationId xmlns:p14="http://schemas.microsoft.com/office/powerpoint/2010/main" val="392273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B674-4FFE-294A-9679-0D6D4374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65" y="901532"/>
            <a:ext cx="5901047" cy="1293028"/>
          </a:xfrm>
        </p:spPr>
        <p:txBody>
          <a:bodyPr/>
          <a:lstStyle/>
          <a:p>
            <a:pPr algn="ctr"/>
            <a:r>
              <a:rPr lang="es-AR" dirty="0"/>
              <a:t>¿Qué es 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A0C1C-DA52-ED4C-871D-2F8EC7A2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218268"/>
          </a:xfrm>
        </p:spPr>
        <p:txBody>
          <a:bodyPr/>
          <a:lstStyle/>
          <a:p>
            <a:r>
              <a:rPr lang="es-AR" dirty="0"/>
              <a:t>R es un lenguaje de programación que posee grandes ventajas a la hora de realizar tareas en ciencia de datos tales como:</a:t>
            </a:r>
          </a:p>
          <a:p>
            <a:r>
              <a:rPr lang="es-AR" dirty="0"/>
              <a:t>Es un lenguaje abierto (gratuito)</a:t>
            </a:r>
          </a:p>
          <a:p>
            <a:r>
              <a:rPr lang="es-AR" dirty="0"/>
              <a:t>Permite la creación de librerías a los propios usuarios</a:t>
            </a:r>
          </a:p>
          <a:p>
            <a:r>
              <a:rPr lang="es-AR" dirty="0"/>
              <a:t>Manejar grandes volúmenes de datos</a:t>
            </a:r>
          </a:p>
          <a:p>
            <a:r>
              <a:rPr lang="es-AR" dirty="0"/>
              <a:t>Crear funciones personalizadas</a:t>
            </a:r>
          </a:p>
          <a:p>
            <a:r>
              <a:rPr lang="es-AR" dirty="0"/>
              <a:t>Visualización de datos con excelente calidad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665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6D8E6-7C5F-B94A-9071-7C55A45F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17" y="816924"/>
            <a:ext cx="9645869" cy="1293028"/>
          </a:xfrm>
        </p:spPr>
        <p:txBody>
          <a:bodyPr/>
          <a:lstStyle/>
          <a:p>
            <a:pPr algn="ctr"/>
            <a:r>
              <a:rPr lang="es-AR" dirty="0"/>
              <a:t>¿Por qué Instalamos r y r-</a:t>
            </a:r>
            <a:r>
              <a:rPr lang="es-AR" dirty="0" err="1"/>
              <a:t>studio</a:t>
            </a:r>
            <a:r>
              <a:rPr lang="es-AR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7C527-CED4-2A41-A124-45808F61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829385"/>
          </a:xfrm>
        </p:spPr>
        <p:txBody>
          <a:bodyPr/>
          <a:lstStyle/>
          <a:p>
            <a:r>
              <a:rPr lang="es-AR" dirty="0"/>
              <a:t>R o R BASE es el lenguaje de programación que vamos a utilizar al escribir código.</a:t>
            </a:r>
          </a:p>
          <a:p>
            <a:r>
              <a:rPr lang="es-AR" dirty="0"/>
              <a:t>R STUDIO es el entorno en el que lo vamos a ejecutar. </a:t>
            </a:r>
          </a:p>
          <a:p>
            <a:r>
              <a:rPr lang="es-AR" dirty="0"/>
              <a:t>R STUDIO no es el único entorno para ejecutar R pero sí el más común</a:t>
            </a:r>
          </a:p>
          <a:p>
            <a:r>
              <a:rPr lang="es-AR" dirty="0"/>
              <a:t>Existen otros que puede ejecutar R tales como ANACONDA, Microsoft Visual Studio </a:t>
            </a:r>
            <a:r>
              <a:rPr lang="es-AR" dirty="0" err="1"/>
              <a:t>Code</a:t>
            </a:r>
            <a:r>
              <a:rPr lang="es-AR" dirty="0"/>
              <a:t>, </a:t>
            </a:r>
            <a:r>
              <a:rPr lang="es-AR" dirty="0" err="1"/>
              <a:t>Notepad</a:t>
            </a:r>
            <a:r>
              <a:rPr lang="es-AR" dirty="0"/>
              <a:t>++ etc.</a:t>
            </a:r>
          </a:p>
        </p:txBody>
      </p:sp>
    </p:spTree>
    <p:extLst>
      <p:ext uri="{BB962C8B-B14F-4D97-AF65-F5344CB8AC3E}">
        <p14:creationId xmlns:p14="http://schemas.microsoft.com/office/powerpoint/2010/main" val="20886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93DC4-EADB-254F-BCCD-A3EBA0B0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11" y="795904"/>
            <a:ext cx="8610600" cy="1293028"/>
          </a:xfrm>
        </p:spPr>
        <p:txBody>
          <a:bodyPr/>
          <a:lstStyle/>
          <a:p>
            <a:pPr algn="ctr"/>
            <a:r>
              <a:rPr lang="es-AR" dirty="0"/>
              <a:t>¿Qué son los paquetes en 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47E03-9EA4-6241-B270-981810E7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Al ser de código abierto, R permite crear paquetes o librerías para sumar nuevas funciones</a:t>
            </a:r>
          </a:p>
          <a:p>
            <a:r>
              <a:rPr lang="es-AR" dirty="0"/>
              <a:t>Los paquetes se descargar usualmente del repositorio oficial de R llamado “CRAN” que significa “</a:t>
            </a:r>
            <a:r>
              <a:rPr lang="es-AR" dirty="0" err="1"/>
              <a:t>Comprehensive</a:t>
            </a:r>
            <a:r>
              <a:rPr lang="es-AR" dirty="0"/>
              <a:t> R Archive Network” donde podemos encontrar una gran cantidad de librerías y  documentación</a:t>
            </a:r>
          </a:p>
          <a:p>
            <a:r>
              <a:rPr lang="es-AR" dirty="0"/>
              <a:t>Una librería contiene una serie de funciones que pueden ayudarnos a realizar tareas de manera más rápida y eficiente</a:t>
            </a:r>
          </a:p>
          <a:p>
            <a:r>
              <a:rPr lang="es-AR" dirty="0"/>
              <a:t>Una de las librerías más relevantes de R es </a:t>
            </a:r>
            <a:r>
              <a:rPr lang="es-AR" dirty="0" err="1"/>
              <a:t>tidyverse</a:t>
            </a:r>
            <a:r>
              <a:rPr lang="es-AR" dirty="0"/>
              <a:t> (neologismo que proviene de las palabras </a:t>
            </a:r>
            <a:r>
              <a:rPr lang="es-AR" dirty="0" err="1"/>
              <a:t>tidy</a:t>
            </a:r>
            <a:r>
              <a:rPr lang="es-AR" dirty="0"/>
              <a:t> = ordenado / verse = universo) que utilizaremos a lo largo del curso</a:t>
            </a:r>
          </a:p>
        </p:txBody>
      </p:sp>
    </p:spTree>
    <p:extLst>
      <p:ext uri="{BB962C8B-B14F-4D97-AF65-F5344CB8AC3E}">
        <p14:creationId xmlns:p14="http://schemas.microsoft.com/office/powerpoint/2010/main" val="423561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0E81A-6C52-7648-869B-DCDE64BE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9" y="764373"/>
            <a:ext cx="8610600" cy="1293028"/>
          </a:xfrm>
        </p:spPr>
        <p:txBody>
          <a:bodyPr/>
          <a:lstStyle/>
          <a:p>
            <a:pPr algn="ctr"/>
            <a:r>
              <a:rPr lang="es-AR" dirty="0"/>
              <a:t>Otras ventajas de 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D7FC3-87EE-6049-B051-DD56764E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No hay que “</a:t>
            </a:r>
            <a:r>
              <a:rPr lang="es-AR" dirty="0" err="1"/>
              <a:t>crackear</a:t>
            </a:r>
            <a:r>
              <a:rPr lang="es-AR" dirty="0"/>
              <a:t>” ningún programa</a:t>
            </a:r>
          </a:p>
          <a:p>
            <a:r>
              <a:rPr lang="es-AR" dirty="0"/>
              <a:t>Posee una comunidad en internet que facilita la solución de problemas a la hora de programar</a:t>
            </a:r>
          </a:p>
          <a:p>
            <a:r>
              <a:rPr lang="es-AR" dirty="0"/>
              <a:t>Existen una enorme cantidad de foros para hacer consultas, documentación en línea, tutoriales, videos </a:t>
            </a:r>
            <a:r>
              <a:rPr lang="es-AR" dirty="0" err="1"/>
              <a:t>etc</a:t>
            </a:r>
            <a:endParaRPr lang="es-AR" dirty="0"/>
          </a:p>
          <a:p>
            <a:r>
              <a:rPr lang="es-AR" dirty="0"/>
              <a:t>Automatizable</a:t>
            </a:r>
          </a:p>
          <a:p>
            <a:r>
              <a:rPr lang="es-AR" dirty="0"/>
              <a:t>Puede interactuar con otros lenguajes como Python, Java, etc.</a:t>
            </a:r>
          </a:p>
        </p:txBody>
      </p:sp>
    </p:spTree>
    <p:extLst>
      <p:ext uri="{BB962C8B-B14F-4D97-AF65-F5344CB8AC3E}">
        <p14:creationId xmlns:p14="http://schemas.microsoft.com/office/powerpoint/2010/main" val="171685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38AA7-916C-D444-848F-0BE99E89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531" y="890498"/>
            <a:ext cx="8610600" cy="1293028"/>
          </a:xfrm>
        </p:spPr>
        <p:txBody>
          <a:bodyPr/>
          <a:lstStyle/>
          <a:p>
            <a:pPr algn="ctr"/>
            <a:r>
              <a:rPr lang="es-AR" dirty="0"/>
              <a:t>Algunas Comunidades para interactuar: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FB067-6568-3F47-88C7-DF8360EB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79" y="2436298"/>
            <a:ext cx="3928241" cy="2272337"/>
          </a:xfrm>
        </p:spPr>
        <p:txBody>
          <a:bodyPr/>
          <a:lstStyle/>
          <a:p>
            <a:r>
              <a:rPr lang="es-AR" dirty="0"/>
              <a:t>R Ladies</a:t>
            </a:r>
          </a:p>
          <a:p>
            <a:r>
              <a:rPr lang="es-AR" dirty="0"/>
              <a:t>R en buenos aires</a:t>
            </a:r>
          </a:p>
          <a:p>
            <a:r>
              <a:rPr lang="es-AR" dirty="0"/>
              <a:t>R </a:t>
            </a:r>
            <a:r>
              <a:rPr lang="es-AR" dirty="0" err="1"/>
              <a:t>help</a:t>
            </a:r>
            <a:endParaRPr lang="es-AR" dirty="0"/>
          </a:p>
          <a:p>
            <a:r>
              <a:rPr lang="es-AR" dirty="0" err="1"/>
              <a:t>Stack</a:t>
            </a:r>
            <a:r>
              <a:rPr lang="es-AR" dirty="0"/>
              <a:t> </a:t>
            </a:r>
            <a:r>
              <a:rPr lang="es-AR" dirty="0" err="1"/>
              <a:t>overflow</a:t>
            </a:r>
            <a:endParaRPr lang="es-AR" dirty="0"/>
          </a:p>
          <a:p>
            <a:r>
              <a:rPr lang="es-AR" dirty="0"/>
              <a:t>Chat GPT</a:t>
            </a:r>
          </a:p>
        </p:txBody>
      </p:sp>
    </p:spTree>
    <p:extLst>
      <p:ext uri="{BB962C8B-B14F-4D97-AF65-F5344CB8AC3E}">
        <p14:creationId xmlns:p14="http://schemas.microsoft.com/office/powerpoint/2010/main" val="350421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1AD0638-144C-184E-8DA5-01D57483F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735" y="1250731"/>
            <a:ext cx="6693411" cy="5020059"/>
          </a:xfrm>
        </p:spPr>
      </p:pic>
    </p:spTree>
    <p:extLst>
      <p:ext uri="{BB962C8B-B14F-4D97-AF65-F5344CB8AC3E}">
        <p14:creationId xmlns:p14="http://schemas.microsoft.com/office/powerpoint/2010/main" val="84318559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332</TotalTime>
  <Words>321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INTRODUCCIÓN A CIENCIA DE DATOS CON R</vt:lpstr>
      <vt:lpstr>¿Qué es r?</vt:lpstr>
      <vt:lpstr>¿Por qué Instalamos r y r-studio?</vt:lpstr>
      <vt:lpstr>¿Qué son los paquetes en r?</vt:lpstr>
      <vt:lpstr>Otras ventajas de r:</vt:lpstr>
      <vt:lpstr>Algunas Comunidades para interactuar: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CIENCIA DE DATOS CON R</dc:title>
  <dc:creator>Diego Pacheco</dc:creator>
  <cp:lastModifiedBy>Diego Pacheco</cp:lastModifiedBy>
  <cp:revision>4</cp:revision>
  <dcterms:created xsi:type="dcterms:W3CDTF">2022-02-02T18:25:38Z</dcterms:created>
  <dcterms:modified xsi:type="dcterms:W3CDTF">2023-04-13T20:28:53Z</dcterms:modified>
</cp:coreProperties>
</file>