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verse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350D4-3038-2848-B185-C1BF57A3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698075"/>
          </a:xfrm>
        </p:spPr>
        <p:txBody>
          <a:bodyPr/>
          <a:lstStyle/>
          <a:p>
            <a:pPr algn="ctr"/>
            <a:r>
              <a:rPr lang="es-AR" dirty="0"/>
              <a:t>TIDYVERSE</a:t>
            </a:r>
            <a:br>
              <a:rPr lang="es-AR" dirty="0"/>
            </a:br>
            <a:r>
              <a:rPr lang="es-AR" dirty="0"/>
              <a:t>EL “universo ordenado” de r</a:t>
            </a:r>
          </a:p>
        </p:txBody>
      </p:sp>
    </p:spTree>
    <p:extLst>
      <p:ext uri="{BB962C8B-B14F-4D97-AF65-F5344CB8AC3E}">
        <p14:creationId xmlns:p14="http://schemas.microsoft.com/office/powerpoint/2010/main" val="25694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0F7CE-5D98-8C41-8CCD-E4F0D9C1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/>
              <a:t>tidyverse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8DC55-C189-B34B-A9BB-12AD596C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paquete </a:t>
            </a:r>
            <a:r>
              <a:rPr lang="es-AR" dirty="0" err="1"/>
              <a:t>Tidyverse</a:t>
            </a:r>
            <a:r>
              <a:rPr lang="es-AR" dirty="0"/>
              <a:t> es en realidad un paquete que contiene muchos paquetes dentro. </a:t>
            </a:r>
          </a:p>
          <a:p>
            <a:r>
              <a:rPr lang="es-AR" dirty="0"/>
              <a:t>Es una herramienta fundamental para el proceso de ETL (</a:t>
            </a:r>
            <a:r>
              <a:rPr lang="es-AR" dirty="0" err="1"/>
              <a:t>Extract</a:t>
            </a:r>
            <a:r>
              <a:rPr lang="es-AR" dirty="0"/>
              <a:t>, </a:t>
            </a:r>
            <a:r>
              <a:rPr lang="es-AR" dirty="0" err="1"/>
              <a:t>Transform</a:t>
            </a:r>
            <a:r>
              <a:rPr lang="es-AR" dirty="0"/>
              <a:t>, Load) </a:t>
            </a:r>
          </a:p>
          <a:p>
            <a:r>
              <a:rPr lang="es-AR" dirty="0"/>
              <a:t>Tan grande es que incluso modifica la sintaxis de R con un comando clave:</a:t>
            </a:r>
          </a:p>
          <a:p>
            <a:r>
              <a:rPr lang="es-AR" dirty="0"/>
              <a:t>El pipe: %&gt;% (</a:t>
            </a:r>
            <a:r>
              <a:rPr lang="es-AR" dirty="0" err="1"/>
              <a:t>ctrl</a:t>
            </a:r>
            <a:r>
              <a:rPr lang="es-AR" dirty="0"/>
              <a:t> + </a:t>
            </a:r>
            <a:r>
              <a:rPr lang="es-AR" dirty="0" err="1"/>
              <a:t>shift</a:t>
            </a:r>
            <a:r>
              <a:rPr lang="es-AR" dirty="0"/>
              <a:t> + m)</a:t>
            </a:r>
          </a:p>
        </p:txBody>
      </p:sp>
    </p:spTree>
    <p:extLst>
      <p:ext uri="{BB962C8B-B14F-4D97-AF65-F5344CB8AC3E}">
        <p14:creationId xmlns:p14="http://schemas.microsoft.com/office/powerpoint/2010/main" val="376353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0D14E-6C50-2E48-AAD2-CD88D6B5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AR" dirty="0" err="1"/>
              <a:t>Tidyverse</a:t>
            </a:r>
            <a:r>
              <a:rPr lang="es-AR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1837E-A359-894B-9640-48F16FBC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8690"/>
            <a:ext cx="9905999" cy="4582511"/>
          </a:xfrm>
        </p:spPr>
        <p:txBody>
          <a:bodyPr>
            <a:normAutofit/>
          </a:bodyPr>
          <a:lstStyle/>
          <a:p>
            <a:r>
              <a:rPr lang="es-AR" dirty="0"/>
              <a:t>El paquete </a:t>
            </a:r>
            <a:r>
              <a:rPr lang="es-AR" dirty="0" err="1"/>
              <a:t>tidyverse</a:t>
            </a:r>
            <a:r>
              <a:rPr lang="es-AR" dirty="0"/>
              <a:t> contiene las siguientes librerías:</a:t>
            </a:r>
          </a:p>
          <a:p>
            <a:r>
              <a:rPr lang="es-AR" dirty="0"/>
              <a:t>Ggplot2 </a:t>
            </a:r>
            <a:r>
              <a:rPr lang="es-AR" dirty="0">
                <a:sym typeface="Wingdings" pitchFamily="2" charset="2"/>
              </a:rPr>
              <a:t> Para visualización de datos</a:t>
            </a:r>
          </a:p>
          <a:p>
            <a:r>
              <a:rPr lang="es-AR" dirty="0" err="1">
                <a:sym typeface="Wingdings" pitchFamily="2" charset="2"/>
              </a:rPr>
              <a:t>Dplyr</a:t>
            </a:r>
            <a:r>
              <a:rPr lang="es-AR" dirty="0">
                <a:sym typeface="Wingdings" pitchFamily="2" charset="2"/>
              </a:rPr>
              <a:t>  Para manipulación de datos</a:t>
            </a:r>
          </a:p>
          <a:p>
            <a:r>
              <a:rPr lang="es-AR" dirty="0" err="1">
                <a:sym typeface="Wingdings" pitchFamily="2" charset="2"/>
              </a:rPr>
              <a:t>Tidyr</a:t>
            </a:r>
            <a:r>
              <a:rPr lang="es-AR" dirty="0">
                <a:sym typeface="Wingdings" pitchFamily="2" charset="2"/>
              </a:rPr>
              <a:t>  Para limpieza de datos o “data </a:t>
            </a:r>
            <a:r>
              <a:rPr lang="es-AR" dirty="0" err="1">
                <a:sym typeface="Wingdings" pitchFamily="2" charset="2"/>
              </a:rPr>
              <a:t>cleansing</a:t>
            </a:r>
            <a:r>
              <a:rPr lang="es-AR" dirty="0">
                <a:sym typeface="Wingdings" pitchFamily="2" charset="2"/>
              </a:rPr>
              <a:t>”</a:t>
            </a:r>
          </a:p>
          <a:p>
            <a:r>
              <a:rPr lang="es-AR" dirty="0" err="1">
                <a:sym typeface="Wingdings" pitchFamily="2" charset="2"/>
              </a:rPr>
              <a:t>Readr</a:t>
            </a:r>
            <a:r>
              <a:rPr lang="es-AR" dirty="0">
                <a:sym typeface="Wingdings" pitchFamily="2" charset="2"/>
              </a:rPr>
              <a:t>  Para importar datos</a:t>
            </a:r>
          </a:p>
          <a:p>
            <a:r>
              <a:rPr lang="es-AR" dirty="0" err="1">
                <a:sym typeface="Wingdings" pitchFamily="2" charset="2"/>
              </a:rPr>
              <a:t>Purrr</a:t>
            </a:r>
            <a:r>
              <a:rPr lang="es-AR" dirty="0">
                <a:sym typeface="Wingdings" pitchFamily="2" charset="2"/>
              </a:rPr>
              <a:t>  Para programación funcional</a:t>
            </a:r>
          </a:p>
          <a:p>
            <a:r>
              <a:rPr lang="es-AR" dirty="0" err="1">
                <a:sym typeface="Wingdings" pitchFamily="2" charset="2"/>
              </a:rPr>
              <a:t>Tibble</a:t>
            </a:r>
            <a:r>
              <a:rPr lang="es-AR" dirty="0">
                <a:sym typeface="Wingdings" pitchFamily="2" charset="2"/>
              </a:rPr>
              <a:t>  Para modelado de tablas</a:t>
            </a:r>
          </a:p>
          <a:p>
            <a:r>
              <a:rPr lang="es-AR" dirty="0" err="1">
                <a:sym typeface="Wingdings" pitchFamily="2" charset="2"/>
              </a:rPr>
              <a:t>Stringr</a:t>
            </a:r>
            <a:r>
              <a:rPr lang="es-AR" dirty="0">
                <a:sym typeface="Wingdings" pitchFamily="2" charset="2"/>
              </a:rPr>
              <a:t>  Para el trabajo con </a:t>
            </a:r>
            <a:r>
              <a:rPr lang="es-AR" dirty="0" err="1">
                <a:sym typeface="Wingdings" pitchFamily="2" charset="2"/>
              </a:rPr>
              <a:t>strings</a:t>
            </a:r>
            <a:r>
              <a:rPr lang="es-AR" dirty="0">
                <a:sym typeface="Wingdings" pitchFamily="2" charset="2"/>
              </a:rPr>
              <a:t> (cadena de caracteres)</a:t>
            </a:r>
          </a:p>
        </p:txBody>
      </p:sp>
    </p:spTree>
    <p:extLst>
      <p:ext uri="{BB962C8B-B14F-4D97-AF65-F5344CB8AC3E}">
        <p14:creationId xmlns:p14="http://schemas.microsoft.com/office/powerpoint/2010/main" val="28851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DE4D3-A1D1-C14F-8EB6-4901228A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8" y="251314"/>
            <a:ext cx="9905998" cy="1630969"/>
          </a:xfrm>
        </p:spPr>
        <p:txBody>
          <a:bodyPr/>
          <a:lstStyle/>
          <a:p>
            <a:pPr algn="ctr"/>
            <a:r>
              <a:rPr lang="es-AR" dirty="0" err="1"/>
              <a:t>tidyverse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31465-E551-5540-A64A-0EC4BF853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15" y="2435908"/>
            <a:ext cx="9905999" cy="3541714"/>
          </a:xfrm>
        </p:spPr>
        <p:txBody>
          <a:bodyPr/>
          <a:lstStyle/>
          <a:p>
            <a:r>
              <a:rPr lang="es-AR" dirty="0"/>
              <a:t>Se puede acceder a la página oficial de </a:t>
            </a:r>
            <a:r>
              <a:rPr lang="es-AR" dirty="0" err="1"/>
              <a:t>tidyverse</a:t>
            </a:r>
            <a:r>
              <a:rPr lang="es-AR" dirty="0"/>
              <a:t> en:</a:t>
            </a:r>
          </a:p>
          <a:p>
            <a:r>
              <a:rPr lang="es-AR" dirty="0">
                <a:hlinkClick r:id="rId2"/>
              </a:rPr>
              <a:t>https://tidyverse.tidyverse.org/</a:t>
            </a:r>
            <a:endParaRPr lang="es-AR" dirty="0"/>
          </a:p>
          <a:p>
            <a:r>
              <a:rPr lang="es-AR" dirty="0"/>
              <a:t>En esta página pueden encontrar novedades, información, documentación, artículos, links a comunidades, etc…</a:t>
            </a:r>
          </a:p>
        </p:txBody>
      </p:sp>
    </p:spTree>
    <p:extLst>
      <p:ext uri="{BB962C8B-B14F-4D97-AF65-F5344CB8AC3E}">
        <p14:creationId xmlns:p14="http://schemas.microsoft.com/office/powerpoint/2010/main" val="374512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9B6FA-58A0-724E-9DAA-BD5819DD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51" y="166574"/>
            <a:ext cx="9905998" cy="1478570"/>
          </a:xfrm>
        </p:spPr>
        <p:txBody>
          <a:bodyPr/>
          <a:lstStyle/>
          <a:p>
            <a:pPr algn="ctr"/>
            <a:r>
              <a:rPr lang="es-AR" dirty="0" err="1"/>
              <a:t>tidyverse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F4A26-DE4D-3047-9D71-73C94930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/>
          <a:lstStyle/>
          <a:p>
            <a:r>
              <a:rPr lang="es-AR" dirty="0"/>
              <a:t>Una particularidad que tiene </a:t>
            </a:r>
            <a:r>
              <a:rPr lang="es-AR" dirty="0" err="1"/>
              <a:t>tidyverse</a:t>
            </a:r>
            <a:r>
              <a:rPr lang="es-AR" dirty="0"/>
              <a:t> es su comando pipe</a:t>
            </a:r>
          </a:p>
          <a:p>
            <a:r>
              <a:rPr lang="es-AR" dirty="0"/>
              <a:t>El pipe está formado de la siguiente manera: %&gt;%</a:t>
            </a:r>
          </a:p>
          <a:p>
            <a:r>
              <a:rPr lang="es-AR" dirty="0"/>
              <a:t>En R, podemos llamar al comando pipe presionando </a:t>
            </a:r>
            <a:r>
              <a:rPr lang="es-AR" dirty="0" err="1"/>
              <a:t>ctr+shift+m</a:t>
            </a:r>
            <a:endParaRPr lang="es-AR" dirty="0"/>
          </a:p>
          <a:p>
            <a:r>
              <a:rPr lang="es-AR" dirty="0"/>
              <a:t>Su utilidad es la de “anidar” funciones</a:t>
            </a:r>
          </a:p>
          <a:p>
            <a:r>
              <a:rPr lang="es-AR" dirty="0"/>
              <a:t>De esta manera, en una misma línea de código podemos ejecutar varias funciones sin tener que crear objetos a cada vez</a:t>
            </a:r>
          </a:p>
        </p:txBody>
      </p:sp>
    </p:spTree>
    <p:extLst>
      <p:ext uri="{BB962C8B-B14F-4D97-AF65-F5344CB8AC3E}">
        <p14:creationId xmlns:p14="http://schemas.microsoft.com/office/powerpoint/2010/main" val="415625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38F25-F76E-8240-80EC-4A7CA569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/>
              <a:t>Group</a:t>
            </a:r>
            <a:r>
              <a:rPr lang="es-AR" dirty="0"/>
              <a:t> </a:t>
            </a:r>
            <a:r>
              <a:rPr lang="es-AR" dirty="0" err="1"/>
              <a:t>by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E871E0-D7DD-154C-8120-FF5B0DCA0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391" y="2097088"/>
            <a:ext cx="8112040" cy="3541712"/>
          </a:xfrm>
        </p:spPr>
      </p:pic>
    </p:spTree>
    <p:extLst>
      <p:ext uri="{BB962C8B-B14F-4D97-AF65-F5344CB8AC3E}">
        <p14:creationId xmlns:p14="http://schemas.microsoft.com/office/powerpoint/2010/main" val="372981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1449-5B49-AB4B-95AE-5CB79172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JOINS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0C1D7D-A50E-3741-8EBF-D35C59750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172" y="2249488"/>
            <a:ext cx="5008481" cy="3541712"/>
          </a:xfrm>
        </p:spPr>
      </p:pic>
    </p:spTree>
    <p:extLst>
      <p:ext uri="{BB962C8B-B14F-4D97-AF65-F5344CB8AC3E}">
        <p14:creationId xmlns:p14="http://schemas.microsoft.com/office/powerpoint/2010/main" val="39096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D543A3-974F-AB45-B2BD-9E276B989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722" y="477054"/>
            <a:ext cx="5519878" cy="5188022"/>
          </a:xfrm>
        </p:spPr>
      </p:pic>
    </p:spTree>
    <p:extLst>
      <p:ext uri="{BB962C8B-B14F-4D97-AF65-F5344CB8AC3E}">
        <p14:creationId xmlns:p14="http://schemas.microsoft.com/office/powerpoint/2010/main" val="3256291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2070</TotalTime>
  <Words>234</Words>
  <Application>Microsoft Macintosh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TIDYVERSE EL “universo ordenado” de r</vt:lpstr>
      <vt:lpstr>tidyverse</vt:lpstr>
      <vt:lpstr>Tidyverse </vt:lpstr>
      <vt:lpstr>tidyverse</vt:lpstr>
      <vt:lpstr>tidyverse</vt:lpstr>
      <vt:lpstr>Group by</vt:lpstr>
      <vt:lpstr>JOINS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EL “universo ordenado” de r</dc:title>
  <dc:creator>Diego Pacheco</dc:creator>
  <cp:lastModifiedBy>Diego Pacheco</cp:lastModifiedBy>
  <cp:revision>5</cp:revision>
  <dcterms:created xsi:type="dcterms:W3CDTF">2022-02-03T20:16:03Z</dcterms:created>
  <dcterms:modified xsi:type="dcterms:W3CDTF">2022-03-04T21:46:42Z</dcterms:modified>
</cp:coreProperties>
</file>