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680"/>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2/23/22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MX"/>
              <a:t>Haz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MX"/>
              <a:t>Haz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MX"/>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MX"/>
              <a:t>Haz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MX"/>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MX"/>
              <a:t>Haz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MX"/>
              <a:t>Haz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MX"/>
              <a:t>Haz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2/23/22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37E38B-FD0B-3043-819B-81A9D296B12A}"/>
              </a:ext>
            </a:extLst>
          </p:cNvPr>
          <p:cNvSpPr>
            <a:spLocks noGrp="1"/>
          </p:cNvSpPr>
          <p:nvPr>
            <p:ph type="ctrTitle"/>
          </p:nvPr>
        </p:nvSpPr>
        <p:spPr>
          <a:xfrm>
            <a:off x="3760519" y="1643634"/>
            <a:ext cx="7197726" cy="2421464"/>
          </a:xfrm>
        </p:spPr>
        <p:txBody>
          <a:bodyPr/>
          <a:lstStyle/>
          <a:p>
            <a:r>
              <a:rPr lang="es-AR" dirty="0"/>
              <a:t>Manejo de </a:t>
            </a:r>
            <a:r>
              <a:rPr lang="es-AR" dirty="0" err="1"/>
              <a:t>strings</a:t>
            </a:r>
            <a:r>
              <a:rPr lang="es-AR" dirty="0"/>
              <a:t> en r</a:t>
            </a:r>
          </a:p>
        </p:txBody>
      </p:sp>
    </p:spTree>
    <p:extLst>
      <p:ext uri="{BB962C8B-B14F-4D97-AF65-F5344CB8AC3E}">
        <p14:creationId xmlns:p14="http://schemas.microsoft.com/office/powerpoint/2010/main" val="279865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508D6-6643-E643-89BF-77F14F55673D}"/>
              </a:ext>
            </a:extLst>
          </p:cNvPr>
          <p:cNvSpPr>
            <a:spLocks noGrp="1"/>
          </p:cNvSpPr>
          <p:nvPr>
            <p:ph type="title"/>
          </p:nvPr>
        </p:nvSpPr>
        <p:spPr/>
        <p:txBody>
          <a:bodyPr/>
          <a:lstStyle/>
          <a:p>
            <a:pPr algn="ctr"/>
            <a:r>
              <a:rPr lang="es-AR" dirty="0" err="1"/>
              <a:t>strings</a:t>
            </a:r>
            <a:endParaRPr lang="es-AR" dirty="0"/>
          </a:p>
        </p:txBody>
      </p:sp>
      <p:sp>
        <p:nvSpPr>
          <p:cNvPr id="3" name="Marcador de contenido 2">
            <a:extLst>
              <a:ext uri="{FF2B5EF4-FFF2-40B4-BE49-F238E27FC236}">
                <a16:creationId xmlns:a16="http://schemas.microsoft.com/office/drawing/2014/main" id="{F02ACB54-0927-F146-923E-F4DDF740FCA7}"/>
              </a:ext>
            </a:extLst>
          </p:cNvPr>
          <p:cNvSpPr>
            <a:spLocks noGrp="1"/>
          </p:cNvSpPr>
          <p:nvPr>
            <p:ph idx="1"/>
          </p:nvPr>
        </p:nvSpPr>
        <p:spPr/>
        <p:txBody>
          <a:bodyPr/>
          <a:lstStyle/>
          <a:p>
            <a:r>
              <a:rPr lang="es-AR" dirty="0"/>
              <a:t>El manejo de </a:t>
            </a:r>
            <a:r>
              <a:rPr lang="es-AR" dirty="0" err="1"/>
              <a:t>strings</a:t>
            </a:r>
            <a:r>
              <a:rPr lang="es-AR" dirty="0"/>
              <a:t> es la manipulación de cadenas de caracteres a través del código</a:t>
            </a:r>
          </a:p>
          <a:p>
            <a:r>
              <a:rPr lang="es-AR" dirty="0"/>
              <a:t>Un buen manejo de </a:t>
            </a:r>
            <a:r>
              <a:rPr lang="es-AR" dirty="0" err="1"/>
              <a:t>strings</a:t>
            </a:r>
            <a:r>
              <a:rPr lang="es-AR" dirty="0"/>
              <a:t> nos permite realizar operaciones tales como:</a:t>
            </a:r>
          </a:p>
          <a:p>
            <a:r>
              <a:rPr lang="es-AR" dirty="0"/>
              <a:t>Concatenar distintos elementos</a:t>
            </a:r>
          </a:p>
          <a:p>
            <a:r>
              <a:rPr lang="es-AR" dirty="0"/>
              <a:t>Corregir espacios blancos no deseados</a:t>
            </a:r>
          </a:p>
          <a:p>
            <a:r>
              <a:rPr lang="es-AR" dirty="0"/>
              <a:t>Transformar a mayúscula o minúscula el texto</a:t>
            </a:r>
          </a:p>
          <a:p>
            <a:r>
              <a:rPr lang="es-AR" dirty="0"/>
              <a:t>Detectar patrones o “expresiones regulares”</a:t>
            </a:r>
          </a:p>
          <a:p>
            <a:endParaRPr lang="es-AR" dirty="0"/>
          </a:p>
        </p:txBody>
      </p:sp>
    </p:spTree>
    <p:extLst>
      <p:ext uri="{BB962C8B-B14F-4D97-AF65-F5344CB8AC3E}">
        <p14:creationId xmlns:p14="http://schemas.microsoft.com/office/powerpoint/2010/main" val="170145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A6CCF0-43E3-F646-ACDB-7439B3FE1AE7}"/>
              </a:ext>
            </a:extLst>
          </p:cNvPr>
          <p:cNvSpPr>
            <a:spLocks noGrp="1"/>
          </p:cNvSpPr>
          <p:nvPr>
            <p:ph type="title"/>
          </p:nvPr>
        </p:nvSpPr>
        <p:spPr/>
        <p:txBody>
          <a:bodyPr/>
          <a:lstStyle/>
          <a:p>
            <a:pPr algn="ctr"/>
            <a:r>
              <a:rPr lang="es-AR" dirty="0"/>
              <a:t>Anclas (</a:t>
            </a:r>
            <a:r>
              <a:rPr lang="es-AR" dirty="0" err="1"/>
              <a:t>anchors</a:t>
            </a:r>
            <a:r>
              <a:rPr lang="es-AR" dirty="0"/>
              <a:t>)</a:t>
            </a:r>
          </a:p>
        </p:txBody>
      </p:sp>
      <p:sp>
        <p:nvSpPr>
          <p:cNvPr id="3" name="Marcador de contenido 2">
            <a:extLst>
              <a:ext uri="{FF2B5EF4-FFF2-40B4-BE49-F238E27FC236}">
                <a16:creationId xmlns:a16="http://schemas.microsoft.com/office/drawing/2014/main" id="{E60F335D-ADA1-F548-997A-016734C8FECE}"/>
              </a:ext>
            </a:extLst>
          </p:cNvPr>
          <p:cNvSpPr>
            <a:spLocks noGrp="1"/>
          </p:cNvSpPr>
          <p:nvPr>
            <p:ph idx="1"/>
          </p:nvPr>
        </p:nvSpPr>
        <p:spPr/>
        <p:txBody>
          <a:bodyPr/>
          <a:lstStyle/>
          <a:p>
            <a:r>
              <a:rPr lang="es-AR" dirty="0"/>
              <a:t>Las anclas son comandos que nos facilitan la detección de ciertos patrones.</a:t>
            </a:r>
          </a:p>
          <a:p>
            <a:r>
              <a:rPr lang="es-AR" dirty="0"/>
              <a:t>“^”  es el ancla que indica a R: “Buscar todas las cadenas que empiecen con...”</a:t>
            </a:r>
          </a:p>
          <a:p>
            <a:r>
              <a:rPr lang="es-AR" dirty="0" err="1"/>
              <a:t>Ej</a:t>
            </a:r>
            <a:r>
              <a:rPr lang="es-AR" dirty="0"/>
              <a:t>: ^</a:t>
            </a:r>
            <a:r>
              <a:rPr lang="es-AR" dirty="0" err="1"/>
              <a:t>Programacion</a:t>
            </a:r>
            <a:r>
              <a:rPr lang="es-AR" dirty="0"/>
              <a:t> </a:t>
            </a:r>
          </a:p>
          <a:p>
            <a:r>
              <a:rPr lang="es-AR" dirty="0"/>
              <a:t>A través de las funciones de manejo de </a:t>
            </a:r>
            <a:r>
              <a:rPr lang="es-AR" dirty="0" err="1"/>
              <a:t>strings</a:t>
            </a:r>
            <a:r>
              <a:rPr lang="es-AR" dirty="0"/>
              <a:t> podremos detectar todas cadenas que empiezan con la palabra “Programación” de una base</a:t>
            </a:r>
          </a:p>
          <a:p>
            <a:r>
              <a:rPr lang="es-AR" dirty="0"/>
              <a:t>“$” es el ancla que indica a R: “Buscar todas las cadenas que terminen con…””</a:t>
            </a:r>
          </a:p>
          <a:p>
            <a:r>
              <a:rPr lang="es-AR" dirty="0" err="1"/>
              <a:t>Ej</a:t>
            </a:r>
            <a:r>
              <a:rPr lang="es-AR" dirty="0"/>
              <a:t>: programación$</a:t>
            </a:r>
          </a:p>
          <a:p>
            <a:r>
              <a:rPr lang="es-AR" dirty="0"/>
              <a:t>En este caso, R va a detectar todas las cadenas cuya última palabra sea “programación”</a:t>
            </a:r>
          </a:p>
        </p:txBody>
      </p:sp>
    </p:spTree>
    <p:extLst>
      <p:ext uri="{BB962C8B-B14F-4D97-AF65-F5344CB8AC3E}">
        <p14:creationId xmlns:p14="http://schemas.microsoft.com/office/powerpoint/2010/main" val="198885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D1A4D-4DDF-224A-A797-44DEADDDCCAE}"/>
              </a:ext>
            </a:extLst>
          </p:cNvPr>
          <p:cNvSpPr>
            <a:spLocks noGrp="1"/>
          </p:cNvSpPr>
          <p:nvPr>
            <p:ph type="title"/>
          </p:nvPr>
        </p:nvSpPr>
        <p:spPr/>
        <p:txBody>
          <a:bodyPr/>
          <a:lstStyle/>
          <a:p>
            <a:pPr algn="ctr"/>
            <a:r>
              <a:rPr lang="es-AR" dirty="0"/>
              <a:t>N-gramas</a:t>
            </a:r>
          </a:p>
        </p:txBody>
      </p:sp>
      <p:sp>
        <p:nvSpPr>
          <p:cNvPr id="3" name="Marcador de contenido 2">
            <a:extLst>
              <a:ext uri="{FF2B5EF4-FFF2-40B4-BE49-F238E27FC236}">
                <a16:creationId xmlns:a16="http://schemas.microsoft.com/office/drawing/2014/main" id="{AB762024-8352-244B-82D7-A42194087FEB}"/>
              </a:ext>
            </a:extLst>
          </p:cNvPr>
          <p:cNvSpPr>
            <a:spLocks noGrp="1"/>
          </p:cNvSpPr>
          <p:nvPr>
            <p:ph idx="1"/>
          </p:nvPr>
        </p:nvSpPr>
        <p:spPr/>
        <p:txBody>
          <a:bodyPr/>
          <a:lstStyle/>
          <a:p>
            <a:r>
              <a:rPr lang="es-AR" dirty="0"/>
              <a:t>Los N-Gramas provienen del análisis computacional del lenguaje. Estudian la probabilidad de que una palabra aparezca después de otra. Existen cadenas sintácticas en el lenguaje que tienen más probabilidad de surgir que otras.</a:t>
            </a:r>
          </a:p>
          <a:p>
            <a:r>
              <a:rPr lang="es-AR" dirty="0"/>
              <a:t>Este tipo de estudios se denomina NLP (Natural </a:t>
            </a:r>
            <a:r>
              <a:rPr lang="es-AR" dirty="0" err="1"/>
              <a:t>Language</a:t>
            </a:r>
            <a:r>
              <a:rPr lang="es-AR" dirty="0"/>
              <a:t> </a:t>
            </a:r>
            <a:r>
              <a:rPr lang="es-AR" dirty="0" err="1"/>
              <a:t>Programming</a:t>
            </a:r>
            <a:r>
              <a:rPr lang="es-AR" dirty="0"/>
              <a:t>)</a:t>
            </a:r>
          </a:p>
          <a:p>
            <a:r>
              <a:rPr lang="es-AR" dirty="0"/>
              <a:t>La unidad mínima es el </a:t>
            </a:r>
            <a:r>
              <a:rPr lang="es-AR" dirty="0" err="1"/>
              <a:t>unigram</a:t>
            </a:r>
            <a:r>
              <a:rPr lang="es-AR" dirty="0"/>
              <a:t> (una palabra)</a:t>
            </a:r>
          </a:p>
          <a:p>
            <a:r>
              <a:rPr lang="es-AR" dirty="0"/>
              <a:t>Luego le sigue </a:t>
            </a:r>
            <a:r>
              <a:rPr lang="es-AR" dirty="0" err="1"/>
              <a:t>bigram</a:t>
            </a:r>
            <a:r>
              <a:rPr lang="es-AR" dirty="0"/>
              <a:t>, </a:t>
            </a:r>
            <a:r>
              <a:rPr lang="es-AR" dirty="0" err="1"/>
              <a:t>trigam</a:t>
            </a:r>
            <a:r>
              <a:rPr lang="es-AR" dirty="0"/>
              <a:t> etc..</a:t>
            </a:r>
          </a:p>
          <a:p>
            <a:r>
              <a:rPr lang="es-AR" dirty="0"/>
              <a:t>R tiene la capacidad de crear N-gramas a través de distintas funciones </a:t>
            </a:r>
          </a:p>
        </p:txBody>
      </p:sp>
    </p:spTree>
    <p:extLst>
      <p:ext uri="{BB962C8B-B14F-4D97-AF65-F5344CB8AC3E}">
        <p14:creationId xmlns:p14="http://schemas.microsoft.com/office/powerpoint/2010/main" val="113461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A50E8-E684-4244-8E68-0EACC7563A5C}"/>
              </a:ext>
            </a:extLst>
          </p:cNvPr>
          <p:cNvSpPr>
            <a:spLocks noGrp="1"/>
          </p:cNvSpPr>
          <p:nvPr>
            <p:ph type="title"/>
          </p:nvPr>
        </p:nvSpPr>
        <p:spPr/>
        <p:txBody>
          <a:bodyPr/>
          <a:lstStyle/>
          <a:p>
            <a:pPr algn="ctr"/>
            <a:r>
              <a:rPr lang="es-AR" dirty="0"/>
              <a:t>STOP WORDS</a:t>
            </a:r>
          </a:p>
        </p:txBody>
      </p:sp>
      <p:sp>
        <p:nvSpPr>
          <p:cNvPr id="3" name="Marcador de contenido 2">
            <a:extLst>
              <a:ext uri="{FF2B5EF4-FFF2-40B4-BE49-F238E27FC236}">
                <a16:creationId xmlns:a16="http://schemas.microsoft.com/office/drawing/2014/main" id="{7C99E9D5-E3A9-7844-91C1-82C3FF4B7AAB}"/>
              </a:ext>
            </a:extLst>
          </p:cNvPr>
          <p:cNvSpPr>
            <a:spLocks noGrp="1"/>
          </p:cNvSpPr>
          <p:nvPr>
            <p:ph idx="1"/>
          </p:nvPr>
        </p:nvSpPr>
        <p:spPr>
          <a:xfrm>
            <a:off x="685801" y="2062898"/>
            <a:ext cx="10131425" cy="3143003"/>
          </a:xfrm>
        </p:spPr>
        <p:txBody>
          <a:bodyPr/>
          <a:lstStyle/>
          <a:p>
            <a:r>
              <a:rPr lang="es-AR" dirty="0"/>
              <a:t>Las “stop </a:t>
            </a:r>
            <a:r>
              <a:rPr lang="es-AR" dirty="0" err="1"/>
              <a:t>words</a:t>
            </a:r>
            <a:r>
              <a:rPr lang="es-AR" dirty="0"/>
              <a:t>” son palabras del lenguaje que sirven para dar coherencia al texto pero que no tienen significado propiamente, no aportan a lo conceptual sino a la lógica.</a:t>
            </a:r>
          </a:p>
          <a:p>
            <a:r>
              <a:rPr lang="es-AR" dirty="0"/>
              <a:t>Estas palabras son artículos, preposiciones, conjunciones, etc.</a:t>
            </a:r>
          </a:p>
          <a:p>
            <a:r>
              <a:rPr lang="es-AR" dirty="0" err="1"/>
              <a:t>Ej</a:t>
            </a:r>
            <a:r>
              <a:rPr lang="es-AR" dirty="0"/>
              <a:t>: y, a, casi, cierto, algo, aquello, conmigo…</a:t>
            </a:r>
          </a:p>
          <a:p>
            <a:r>
              <a:rPr lang="es-AR" dirty="0"/>
              <a:t>Son palabras que vamos a buscar eliminar de nuestro corpus de texto a analizar</a:t>
            </a:r>
          </a:p>
        </p:txBody>
      </p:sp>
    </p:spTree>
    <p:extLst>
      <p:ext uri="{BB962C8B-B14F-4D97-AF65-F5344CB8AC3E}">
        <p14:creationId xmlns:p14="http://schemas.microsoft.com/office/powerpoint/2010/main" val="426088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EE2A1989-5BC6-BB4D-8CEA-44C4E6925690}"/>
              </a:ext>
            </a:extLst>
          </p:cNvPr>
          <p:cNvPicPr>
            <a:picLocks noGrp="1" noChangeAspect="1"/>
          </p:cNvPicPr>
          <p:nvPr>
            <p:ph idx="1"/>
          </p:nvPr>
        </p:nvPicPr>
        <p:blipFill>
          <a:blip r:embed="rId2"/>
          <a:stretch>
            <a:fillRect/>
          </a:stretch>
        </p:blipFill>
        <p:spPr>
          <a:xfrm>
            <a:off x="2628986" y="1230855"/>
            <a:ext cx="5921409" cy="3923036"/>
          </a:xfrm>
        </p:spPr>
      </p:pic>
    </p:spTree>
    <p:extLst>
      <p:ext uri="{BB962C8B-B14F-4D97-AF65-F5344CB8AC3E}">
        <p14:creationId xmlns:p14="http://schemas.microsoft.com/office/powerpoint/2010/main" val="3225091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85</TotalTime>
  <Words>313</Words>
  <Application>Microsoft Macintosh PowerPoint</Application>
  <PresentationFormat>Panorámica</PresentationFormat>
  <Paragraphs>27</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Celestial</vt:lpstr>
      <vt:lpstr>Manejo de strings en r</vt:lpstr>
      <vt:lpstr>strings</vt:lpstr>
      <vt:lpstr>Anclas (anchors)</vt:lpstr>
      <vt:lpstr>N-gramas</vt:lpstr>
      <vt:lpstr>STOP WORDS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strings en r</dc:title>
  <dc:creator>Diego Pacheco</dc:creator>
  <cp:lastModifiedBy>Diego Pacheco</cp:lastModifiedBy>
  <cp:revision>3</cp:revision>
  <dcterms:created xsi:type="dcterms:W3CDTF">2022-02-17T13:34:23Z</dcterms:created>
  <dcterms:modified xsi:type="dcterms:W3CDTF">2022-02-23T13:57:32Z</dcterms:modified>
</cp:coreProperties>
</file>