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vnd.openxmlformats-officedocument.presentationml.presentation.main+xml"/>
  <Default Extension="svg" ContentType="image/svg+xml"/>
  <Default Extension="png" ContentType="image/png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3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44.xml" ContentType="application/vnd.openxmlformats-officedocument.presentationml.slideLayout+xml"/>
  <Override PartName="/customXml/item3.xml" ContentType="application/xml"/>
  <Override PartName="/customXml/itemProps31.xml" ContentType="application/vnd.openxmlformats-officedocument.customXmlProperties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customXml/item13.xml" ContentType="application/xml"/>
  <Override PartName="/customXml/itemProps13.xml" ContentType="application/vnd.openxmlformats-officedocument.customXmlPropertie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presProps.xml" ContentType="application/vnd.openxmlformats-officedocument.presentationml.presProps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tableStyles.xml" ContentType="application/vnd.openxmlformats-officedocument.presentationml.tableStyles+xml"/>
  <Override PartName="/ppt/webextensions/taskpanes.xml" ContentType="application/vnd.ms-office.webextensiontaskpanes+xml"/>
  <Override PartName="/ppt/webextensions/webextension1.xml" ContentType="application/vnd.ms-office.webextensio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thumbnail" Target="/docProps/thumbnail.jpeg" Id="rId3" /><Relationship Type="http://schemas.openxmlformats.org/officeDocument/2006/relationships/officeDocument" Target="/ppt/presentation.xml" Id="rId2" /><Relationship Type="http://schemas.microsoft.com/office/2011/relationships/webextensiontaskpanes" Target="/ppt/webextensions/taskpanes.xml" Id="rId1" /><Relationship Type="http://schemas.openxmlformats.org/officeDocument/2006/relationships/custom-properties" Target="/docProps/custom.xml" Id="rId6" /><Relationship Type="http://schemas.openxmlformats.org/officeDocument/2006/relationships/extended-properties" Target="/docProps/app.xml" Id="rId5" /><Relationship Type="http://schemas.openxmlformats.org/package/2006/relationships/metadata/core-properties" Target="/docProps/core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4"/>
  </p:sldMasterIdLst>
  <p:notesMasterIdLst>
    <p:notesMasterId r:id="rId9"/>
  </p:notesMasterIdLst>
  <p:handoutMasterIdLst>
    <p:handoutMasterId r:id="rId10"/>
  </p:handoutMasterIdLst>
  <p:sldIdLst>
    <p:sldId id="275" r:id="rId5"/>
    <p:sldId id="274" r:id="rId6"/>
    <p:sldId id="276" r:id="rId7"/>
    <p:sldId id="272" r:id="rId8"/>
  </p:sldIdLst>
  <p:sldSz cx="10058400" cy="77724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3725" autoAdjust="0"/>
  </p:normalViewPr>
  <p:slideViewPr>
    <p:cSldViewPr snapToGrid="0" showGuides="1">
      <p:cViewPr varScale="1">
        <p:scale>
          <a:sx n="92" d="100"/>
          <a:sy n="92" d="100"/>
        </p:scale>
        <p:origin x="1776" y="102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0" y="8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theme" Target="/ppt/theme/theme12.xml" Id="rId13" /><Relationship Type="http://schemas.openxmlformats.org/officeDocument/2006/relationships/customXml" Target="/customXml/item3.xml" Id="rId3" /><Relationship Type="http://schemas.openxmlformats.org/officeDocument/2006/relationships/slide" Target="/ppt/slides/slide32.xml" Id="rId7" /><Relationship Type="http://schemas.openxmlformats.org/officeDocument/2006/relationships/viewProps" Target="/ppt/viewProps.xml" Id="rId12" /><Relationship Type="http://schemas.openxmlformats.org/officeDocument/2006/relationships/customXml" Target="/customXml/item22.xml" Id="rId2" /><Relationship Type="http://schemas.openxmlformats.org/officeDocument/2006/relationships/customXml" Target="/customXml/item13.xml" Id="rId1" /><Relationship Type="http://schemas.openxmlformats.org/officeDocument/2006/relationships/slide" Target="/ppt/slides/slide23.xml" Id="rId6" /><Relationship Type="http://schemas.openxmlformats.org/officeDocument/2006/relationships/presProps" Target="/ppt/presProps.xml" Id="rId11" /><Relationship Type="http://schemas.openxmlformats.org/officeDocument/2006/relationships/slide" Target="/ppt/slides/slide14.xml" Id="rId5" /><Relationship Type="http://schemas.openxmlformats.org/officeDocument/2006/relationships/handoutMaster" Target="/ppt/handoutMasters/handoutMaster11.xml" Id="rId10" /><Relationship Type="http://schemas.openxmlformats.org/officeDocument/2006/relationships/slideMaster" Target="/ppt/slideMasters/slideMaster11.xml" Id="rId4" /><Relationship Type="http://schemas.openxmlformats.org/officeDocument/2006/relationships/notesMaster" Target="/ppt/notesMasters/notesMaster11.xml" Id="rId9" /><Relationship Type="http://schemas.openxmlformats.org/officeDocument/2006/relationships/tableStyles" Target="/ppt/tableStyles.xml" Id="rId14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D52A5F-2281-4BF7-8042-7CC4AEFB1C1E}" type="datetime1">
              <a:rPr lang="es-ES" smtClean="0"/>
              <a:t>13/12/2021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7E8E42-E7C5-4B24-8575-74A765CA0A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BCFF9-8705-4C29-90BE-12EDDF39C4E4}" type="datetime1">
              <a:rPr lang="es-ES" smtClean="0"/>
              <a:pPr/>
              <a:t>13/12/2021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481A707-0A4C-444E-BBAC-8F56E4534DF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4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2.xml.rels>&#65279;<?xml version="1.0" encoding="utf-8"?><Relationships xmlns="http://schemas.openxmlformats.org/package/2006/relationships"><Relationship Type="http://schemas.openxmlformats.org/officeDocument/2006/relationships/slide" Target="/ppt/slides/slide32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1.xml" Id="rId1" /></Relationship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481A707-0A4C-444E-BBAC-8F56E4534DF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758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481A707-0A4C-444E-BBAC-8F56E4534DF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481A707-0A4C-444E-BBAC-8F56E4534DF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481A707-0A4C-444E-BBAC-8F56E4534DF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2301"/>
      </p:ext>
    </p:extLst>
  </p:cSld>
  <p:clrMapOvr>
    <a:masterClrMapping/>
  </p:clrMapOvr>
</p:note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>
              <a:lnSpc>
                <a:spcPct val="150000"/>
              </a:lnSpc>
            </a:pPr>
            <a:endParaRPr lang="es-ES" noProof="0"/>
          </a:p>
        </p:txBody>
      </p:sp>
      <p:sp>
        <p:nvSpPr>
          <p:cNvPr id="12" name="Marcador de contenido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 rtlCol="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título aquí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rtlCol="0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EDITAR TEXTO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rtl="0"/>
            <a:r>
              <a:rPr lang="es-ES" noProof="0"/>
              <a:t>HAGA CLIC PARA EDITAR EL TEXTO</a:t>
            </a:r>
          </a:p>
        </p:txBody>
      </p:sp>
      <p:sp>
        <p:nvSpPr>
          <p:cNvPr id="16" name="Marcador de contenido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 rtlCol="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título aquí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 rtlCol="0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>
              <a:lnSpc>
                <a:spcPct val="150000"/>
              </a:lnSpc>
            </a:pP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rtlCol="0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EDITAR TEXTO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rtl="0"/>
            <a:r>
              <a:rPr lang="es-ES" noProof="0"/>
              <a:t>HAGA CLIC PARA EDITAR EL TEXTO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Marcador de contenido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 rtlCol="0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título aquí</a:t>
            </a:r>
          </a:p>
        </p:txBody>
      </p:sp>
      <p:sp>
        <p:nvSpPr>
          <p:cNvPr id="21" name="Marcador de texto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 rtlCol="0"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 rtlCol="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título aquí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5" name="Marcador de posición de imagen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0" name="Marcador de texto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3" name="Marcador de texto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rtlCol="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TÍTULO </a:t>
            </a:r>
            <a:br>
              <a:rPr lang="es-ES" noProof="0"/>
            </a:br>
            <a:r>
              <a:rPr lang="es-ES" noProof="0"/>
              <a:t>AQUÍ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 rtlCol="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Título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>
              <a:lnSpc>
                <a:spcPct val="150000"/>
              </a:lnSpc>
            </a:pPr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>
              <a:lnSpc>
                <a:spcPct val="150000"/>
              </a:lnSpc>
            </a:pPr>
            <a:endParaRPr lang="es-ES" noProof="0"/>
          </a:p>
        </p:txBody>
      </p:sp>
      <p:sp>
        <p:nvSpPr>
          <p:cNvPr id="15" name="Marcador de posición de imagen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texto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título </a:t>
            </a:r>
            <a:br>
              <a:rPr lang="es-ES" noProof="0"/>
            </a:br>
            <a:r>
              <a:rPr lang="es-ES" noProof="0"/>
              <a:t>Aquí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Haga clic para editar el patrón </a:t>
            </a:r>
            <a:br>
              <a:rPr lang="es-ES" noProof="0"/>
            </a:br>
            <a:r>
              <a:rPr lang="es-ES" noProof="0"/>
              <a:t>estilos de texto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2.xml" Id="rId5" /><Relationship Type="http://schemas.openxmlformats.org/officeDocument/2006/relationships/slideLayout" Target="/ppt/slideLayouts/slideLayout44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19.jpeg" Id="rId3" /><Relationship Type="http://schemas.openxmlformats.org/officeDocument/2006/relationships/notesSlide" Target="/ppt/notesSlides/notesSlide14.xml" Id="rId2" /><Relationship Type="http://schemas.openxmlformats.org/officeDocument/2006/relationships/slideLayout" Target="/ppt/slideLayouts/slideLayout13.xml" Id="rId1" /><Relationship Type="http://schemas.openxmlformats.org/officeDocument/2006/relationships/image" Target="/ppt/media/image3.svg" Id="rId5" /><Relationship Type="http://schemas.openxmlformats.org/officeDocument/2006/relationships/image" Target="/ppt/media/image2.png" Id="rId4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image" Target="/ppt/media/image46.jpeg" Id="rId3" /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44.xml" Id="rId1" /><Relationship Type="http://schemas.openxmlformats.org/officeDocument/2006/relationships/image" Target="/ppt/media/image67.jpeg" Id="rId5" /><Relationship Type="http://schemas.openxmlformats.org/officeDocument/2006/relationships/image" Target="/ppt/media/image58.jpeg" Id="rId4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image" Target="/ppt/media/image75.jpeg" Id="rId3" /><Relationship Type="http://schemas.openxmlformats.org/officeDocument/2006/relationships/notesSlide" Target="/ppt/notesSlides/notesSlide32.xml" Id="rId2" /><Relationship Type="http://schemas.openxmlformats.org/officeDocument/2006/relationships/slideLayout" Target="/ppt/slideLayouts/slideLayout22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image" Target="/ppt/media/image82.jpeg" Id="rId3" /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31.xml" Id="rId1" /><Relationship Type="http://schemas.openxmlformats.org/officeDocument/2006/relationships/image" Target="/ppt/media/image103.jpeg" Id="rId5" /><Relationship Type="http://schemas.openxmlformats.org/officeDocument/2006/relationships/image" Target="/ppt/media/image94.jpeg" Id="rId4" /></Relationships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arcador de posición de imagen 32" descr="cierre de gráficos matemático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rtl="0"/>
            <a:r>
              <a:rPr lang="es-ES"/>
              <a:t>Nuestra visión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es-ES"/>
              <a:t>Maecenas porttitor congue massa. Fusce posuere, magna sed pulvinar ultricies, purus lectus malesuada libero, sit amet commodo magna eros quis urna.</a:t>
            </a:r>
          </a:p>
        </p:txBody>
      </p:sp>
      <p:sp>
        <p:nvSpPr>
          <p:cNvPr id="39" name="Marcador de contenido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77037" y="3575303"/>
            <a:ext cx="3769335" cy="877825"/>
          </a:xfrm>
        </p:spPr>
        <p:txBody>
          <a:bodyPr rtlCol="0"/>
          <a:lstStyle/>
          <a:p>
            <a:pPr rtl="0"/>
            <a:r>
              <a:rPr lang="es-ES"/>
              <a:t>Póngase en contacto con nosotros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453128"/>
            <a:ext cx="2893612" cy="1741653"/>
          </a:xfrm>
        </p:spPr>
        <p:txBody>
          <a:bodyPr rtlCol="0"/>
          <a:lstStyle/>
          <a:p>
            <a:pPr rtl="0"/>
            <a:r>
              <a:rPr lang="es-ES"/>
              <a:t>4567 Main St ​</a:t>
            </a:r>
          </a:p>
          <a:p>
            <a:pPr rtl="0"/>
            <a:r>
              <a:rPr lang="es-ES"/>
              <a:t>Buffalo, NY 98052​</a:t>
            </a:r>
          </a:p>
          <a:p>
            <a:pPr rtl="0"/>
            <a:r>
              <a:rPr lang="es-ES"/>
              <a:t>555-0100​</a:t>
            </a:r>
          </a:p>
          <a:p>
            <a:pPr rtl="0"/>
            <a:r>
              <a:rPr lang="es-ES"/>
              <a:t>info@tailwindtraders.com</a:t>
            </a:r>
          </a:p>
          <a:p>
            <a:pPr rtl="0"/>
            <a:r>
              <a:rPr lang="es-ES"/>
              <a:t>tailwindtraders.com</a:t>
            </a:r>
          </a:p>
        </p:txBody>
      </p:sp>
      <p:pic>
        <p:nvPicPr>
          <p:cNvPr id="48" name="Marcador de posición de imagen 16">
            <a:extLst>
              <a:ext uri="{FF2B5EF4-FFF2-40B4-BE49-F238E27FC236}">
                <a16:creationId xmlns:a16="http://schemas.microsoft.com/office/drawing/2014/main" id="{56A4B0FF-F042-47B0-871D-4A36B729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0" b="90"/>
          <a:stretch>
            <a:fillRect/>
          </a:stretch>
        </p:blipFill>
        <p:spPr>
          <a:xfrm>
            <a:off x="7955780" y="4214597"/>
            <a:ext cx="881063" cy="879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TAILWIND TRADERS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/>
              <a:t>INVERTIR EN SU FUTURO</a:t>
            </a:r>
          </a:p>
        </p:txBody>
      </p:sp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gráfico de líneas de dibujo de lápiz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25" name="Marcador de posición de imagen 24" descr="grupo colaborando a través de un equipo portátil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pic>
        <p:nvPicPr>
          <p:cNvPr id="9" name="Marcador de posición de imagen 8" descr="mujer sosteniendo una carpeta al salir de la oficina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es-ES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es-ES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Nuestro equipo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es-ES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es-ES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sz="2000"/>
              <a:t>Nuestro equipo de expertos está aquí para ayudarle a desarrollar estrategias exitosas en la actualidad para lograr una seguridad financiera mañana. </a:t>
            </a:r>
          </a:p>
        </p:txBody>
      </p:sp>
      <p:sp>
        <p:nvSpPr>
          <p:cNvPr id="86" name="Título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Nuestros servicios</a:t>
            </a:r>
            <a:br>
              <a:rPr lang="es-ES"/>
            </a:b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Marcador de posición de imagen 40" descr="cierre de gráficos matemático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/>
      </p:pic>
      <p:sp>
        <p:nvSpPr>
          <p:cNvPr id="45" name="Título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TAILWIND TRADERS </a:t>
            </a:r>
          </a:p>
        </p:txBody>
      </p:sp>
      <p:sp>
        <p:nvSpPr>
          <p:cNvPr id="46" name="Subtítulo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/>
              <a:t>INVERTIR EN SU FUTURO</a:t>
            </a:r>
          </a:p>
          <a:p>
            <a:pPr rtl="0"/>
            <a:endParaRPr lang="es-ES"/>
          </a:p>
        </p:txBody>
      </p:sp>
      <p:sp>
        <p:nvSpPr>
          <p:cNvPr id="47" name="Marcador de contenido 46">
            <a:extLst>
              <a:ext uri="{FF2B5EF4-FFF2-40B4-BE49-F238E27FC236}">
                <a16:creationId xmlns:a16="http://schemas.microsoft.com/office/drawing/2014/main" id="{510886A2-18AD-4F58-A88D-0836A93378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77038" y="4713695"/>
            <a:ext cx="4039498" cy="783096"/>
          </a:xfrm>
        </p:spPr>
        <p:txBody>
          <a:bodyPr rtlCol="0"/>
          <a:lstStyle/>
          <a:p>
            <a:pPr rtl="0"/>
            <a:r>
              <a:rPr lang="es-ES"/>
              <a:t>Póngase en contacto con nosotros</a:t>
            </a:r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188890BB-2976-4D42-B9BB-FE40645D1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564397"/>
            <a:ext cx="2893612" cy="1741653"/>
          </a:xfrm>
        </p:spPr>
        <p:txBody>
          <a:bodyPr rtlCol="0"/>
          <a:lstStyle/>
          <a:p>
            <a:pPr rtl="0"/>
            <a:r>
              <a:rPr lang="es-ES"/>
              <a:t>4567 Main St ​</a:t>
            </a:r>
          </a:p>
          <a:p>
            <a:pPr rtl="0"/>
            <a:r>
              <a:rPr lang="es-ES"/>
              <a:t>Buffalo, NY 98052​</a:t>
            </a:r>
          </a:p>
          <a:p>
            <a:pPr rtl="0"/>
            <a:r>
              <a:rPr lang="es-ES"/>
              <a:t>555-0100​</a:t>
            </a:r>
          </a:p>
          <a:p>
            <a:pPr rtl="0"/>
            <a:r>
              <a:rPr lang="es-ES"/>
              <a:t>info@tailwindtraders.com</a:t>
            </a:r>
          </a:p>
          <a:p>
            <a:pPr rtl="0"/>
            <a:r>
              <a:rPr lang="es-ES"/>
              <a:t>tailwindtraders.com</a:t>
            </a:r>
          </a:p>
          <a:p>
            <a:pPr rtl="0"/>
            <a:endParaRPr lang="es-ES"/>
          </a:p>
        </p:txBody>
      </p:sp>
      <p:sp>
        <p:nvSpPr>
          <p:cNvPr id="25" name="Marcador de contenido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rtl="0"/>
            <a:r>
              <a:rPr lang="es-ES"/>
              <a:t>Nuestra visión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</a:t>
            </a:r>
            <a:br>
              <a:rPr lang="es-ES"/>
            </a:br>
            <a:r>
              <a:rPr lang="es-ES"/>
              <a:t>amet commodo magna eros quis urna.</a:t>
            </a:r>
          </a:p>
          <a:p>
            <a:pPr rtl="0"/>
            <a:r>
              <a:rPr lang="es-ES"/>
              <a:t>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</a:t>
            </a:r>
            <a:br>
              <a:rPr lang="es-ES"/>
            </a:br>
            <a:r>
              <a:rPr lang="es-ES"/>
              <a:t>amet commodo magna eros quis urna.</a:t>
            </a:r>
          </a:p>
          <a:p>
            <a:pPr rtl="0"/>
            <a:endParaRPr lang="es-ES"/>
          </a:p>
          <a:p>
            <a:pPr rtl="0"/>
            <a:endParaRPr lang="es-ES"/>
          </a:p>
          <a:p>
            <a:pPr rtl="0"/>
            <a:endParaRPr lang="es-ES"/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gráfico de líneas de dibujo de lápiz">
            <a:extLst>
              <a:ext uri="{FF2B5EF4-FFF2-40B4-BE49-F238E27FC236}">
                <a16:creationId xmlns:a16="http://schemas.microsoft.com/office/drawing/2014/main" id="{1E006552-A299-4408-9F54-B196F5056E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/>
      </p:pic>
      <p:pic>
        <p:nvPicPr>
          <p:cNvPr id="25" name="Marcador de posición de imagen 24" descr="grupo colaborando a través de un equipo portátil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8" name="Marcador de posición de imagen 7" descr="mujer sosteniendo una carpeta al salir de la oficina">
            <a:extLst>
              <a:ext uri="{FF2B5EF4-FFF2-40B4-BE49-F238E27FC236}">
                <a16:creationId xmlns:a16="http://schemas.microsoft.com/office/drawing/2014/main" id="{672E69F0-216F-41E3-A8BF-4C5DA81E144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es-ES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F457663-49C5-4FE7-93F7-6D408078AC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Nuestro equipo de expertos está aquí para ayudarle a desarrollar estrategias exitosas en la actualidad para lograr una seguridad financiera mañana. 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3F0CFD1C-F6E7-4B83-AB91-F24AF9E653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Nuestro equipo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DAB717E8-011C-4547-A6B4-B8F2FE4F15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</a:t>
            </a:r>
          </a:p>
          <a:p>
            <a:pPr rtl="0"/>
            <a:r>
              <a:rPr lang="es-ES"/>
              <a:t>Maecenas porttitor congue massa.</a:t>
            </a:r>
          </a:p>
          <a:p>
            <a:pPr rtl="0"/>
            <a:r>
              <a:rPr lang="es-ES"/>
              <a:t>Fusce posuere, magna sed pulvinar ultricies, purus lectus malesuada libero, sit amet commodo magna eros quis urna.</a:t>
            </a:r>
          </a:p>
          <a:p>
            <a:pPr rtl="0"/>
            <a:endParaRPr lang="es-ES"/>
          </a:p>
        </p:txBody>
      </p:sp>
      <p:sp>
        <p:nvSpPr>
          <p:cNvPr id="115" name="Título 114">
            <a:extLst>
              <a:ext uri="{FF2B5EF4-FFF2-40B4-BE49-F238E27FC236}">
                <a16:creationId xmlns:a16="http://schemas.microsoft.com/office/drawing/2014/main" id="{D328ED67-05E4-4380-99B0-44D2DEB5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Nuestros servicios</a:t>
            </a:r>
          </a:p>
        </p:txBody>
      </p:sp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</p:sld>
</file>

<file path=ppt/theme/theme12.xml><?xml version="1.0" encoding="utf-8"?>
<a:theme xmlns:a="http://schemas.openxmlformats.org/drawingml/2006/main" name="2_Diseño personalizado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1.xml" Id="rId1" 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5D82FBE3-5E95-4B7A-88C0-B7BB58A96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D9EAC644-7B36-4B02-AE6A-271637DE6193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581AEECB-7CBF-41B6-B304-895A4D5BDF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505</ap:Words>
  <ap:PresentationFormat>Personalizado</ap:PresentationFormat>
  <ap:Paragraphs>44</ap:Paragraphs>
  <ap:Slides>4</ap:Slides>
  <ap:Notes>4</ap:Notes>
  <ap:HiddenSlides>0</ap:HiddenSlides>
  <ap:MMClips>0</ap:MMClips>
  <ap:ScaleCrop>false</ap:ScaleCrop>
  <ap:HeadingPairs>
    <vt:vector baseType="variant" size="6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ap:HeadingPairs>
  <ap:TitlesOfParts>
    <vt:vector baseType="lpstr" size="9">
      <vt:lpstr>Arial</vt:lpstr>
      <vt:lpstr>Calibri</vt:lpstr>
      <vt:lpstr>Century Gothic</vt:lpstr>
      <vt:lpstr>Gill Sans MT</vt:lpstr>
      <vt:lpstr>2_Diseño personalizado</vt:lpstr>
      <vt:lpstr>TAILWIND TRADERS</vt:lpstr>
      <vt:lpstr>Nuestros servicios </vt:lpstr>
      <vt:lpstr>TAILWIND TRADERS </vt:lpstr>
      <vt:lpstr>Nuestros servicios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2020-06-29T21:50:47Z</dcterms:created>
  <dcterms:modified xsi:type="dcterms:W3CDTF">2021-12-13T06:32:25Z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