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cdc745b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cdc745b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cdc745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cdc745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cdc745b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cdc745b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cdc745b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cdc745b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cdc745b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cdc745b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cdc745b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cdc745b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ENFERMEDAD DE TIROIDES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Danny Francisco Hernández Godoy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Martínez Galeano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enfermedad de tiroides, puede causar muchos cambios en el cuerpo humano y es difícil de identificar quién puede padecerla o no, por tanto </a:t>
            </a:r>
            <a:r>
              <a:rPr lang="es"/>
              <a:t>aquí</a:t>
            </a:r>
            <a:r>
              <a:rPr lang="es"/>
              <a:t> abordaremos como poder identificar para que un </a:t>
            </a:r>
            <a:r>
              <a:rPr lang="es"/>
              <a:t>médico</a:t>
            </a:r>
            <a:r>
              <a:rPr lang="es"/>
              <a:t> pueda hacer un posterior </a:t>
            </a:r>
            <a:r>
              <a:rPr lang="es"/>
              <a:t>diagnóstico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base de datos de UCI provee la siguiente información sobre el conjunto de datos de enfermedad de tiroides: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Number of classes: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Number of learning examples: 3772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Number of testing examples: 3428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Salidas nombre y valor: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 (no hipotiroideo) 		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hipotiroideo         			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 subnormal.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4572000" y="1878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Nombre Atributo y Posible Valor: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2699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age: continuous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sex: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 thyroxine: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query on thyroxine: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 antithyroid medication: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sick: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pregnant: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thyroid surgery: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I131 treatment: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query hypothyroid: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query hyperthyroid: 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818525" y="1990725"/>
            <a:ext cx="3506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lithium: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goitre: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tumor: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hypopituitary: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psych: 0,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TSH: continuous.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T3: continuous.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TT4: continuous.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T4U: continuous.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FTI: continuous.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Problemas: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Desbalanceo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Correr los modelos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Diferencias entre los </a:t>
            </a:r>
            <a:r>
              <a:rPr lang="es"/>
              <a:t>artículos</a:t>
            </a:r>
            <a:r>
              <a:rPr lang="es"/>
              <a:t> encontrados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20% para el balanceo de datos poniendo pesos a las clases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Investigación, </a:t>
            </a:r>
            <a:r>
              <a:rPr lang="es"/>
              <a:t>tutoría con el monitor, librerías de Sklearn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Comparación de cuál fue el mejor de los articulos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resultado más acertado fue el Random Forest el cual con una técnica de balanceo dando pesos a las clases se logro un error de clasificación aceptable siendo este uno de los tres modelos seleccionados por ser el mejor, aun así este modelo no se acercaba exactamente a los resultados en investigaciones anteriores.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</a:t>
            </a:r>
            <a:r>
              <a:rPr lang="es"/>
              <a:t>encontró</a:t>
            </a:r>
            <a:r>
              <a:rPr lang="es"/>
              <a:t> problemas de incompatibilidad en el </a:t>
            </a:r>
            <a:r>
              <a:rPr lang="es"/>
              <a:t>análisis</a:t>
            </a:r>
            <a:r>
              <a:rPr lang="es"/>
              <a:t> individual y la </a:t>
            </a:r>
            <a:r>
              <a:rPr lang="es"/>
              <a:t>selección</a:t>
            </a:r>
            <a:r>
              <a:rPr lang="es"/>
              <a:t> de </a:t>
            </a:r>
            <a:r>
              <a:rPr lang="es"/>
              <a:t>características, aún así los resultados fueron los esperados dejando el RF como el mejor de ellos.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 conclusión el modelo esperado para ser el mejor fue el seleccionado al final dando a conocer una forma de diagnosticar si un paciente puede sufrir de hipotiroideo, funcionamiento subnormal o está saludable.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