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handoutMasterIdLst>
    <p:handoutMasterId r:id="rId7"/>
  </p:handoutMasterIdLst>
  <p:sldIdLst>
    <p:sldId id="258" r:id="rId5"/>
  </p:sldIdLst>
  <p:sldSz cx="6858000" cy="9144000" type="screen4x3"/>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880" userDrawn="1">
          <p15:clr>
            <a:srgbClr val="A4A3A4"/>
          </p15:clr>
        </p15:guide>
        <p15:guide id="4" pos="3589" userDrawn="1">
          <p15:clr>
            <a:srgbClr val="A4A3A4"/>
          </p15:clr>
        </p15:guide>
        <p15:guide id="5" orient="horz" pos="2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0C6EA5"/>
    <a:srgbClr val="F2B800"/>
    <a:srgbClr val="474B53"/>
    <a:srgbClr val="191E28"/>
    <a:srgbClr val="DF3A42"/>
    <a:srgbClr val="E75B2B"/>
    <a:srgbClr val="F47200"/>
    <a:srgbClr val="E28D17"/>
    <a:srgbClr val="D5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899" autoAdjust="0"/>
  </p:normalViewPr>
  <p:slideViewPr>
    <p:cSldViewPr snapToGrid="0" showGuides="1">
      <p:cViewPr>
        <p:scale>
          <a:sx n="100" d="100"/>
          <a:sy n="100" d="100"/>
        </p:scale>
        <p:origin x="1260" y="72"/>
      </p:cViewPr>
      <p:guideLst>
        <p:guide pos="2160"/>
        <p:guide orient="horz" pos="2880"/>
        <p:guide pos="3589"/>
        <p:guide orient="horz" pos="226"/>
      </p:guideLst>
    </p:cSldViewPr>
  </p:slideViewPr>
  <p:notesTextViewPr>
    <p:cViewPr>
      <p:scale>
        <a:sx n="3" d="2"/>
        <a:sy n="3" d="2"/>
      </p:scale>
      <p:origin x="0" y="0"/>
    </p:cViewPr>
  </p:notesTextViewPr>
  <p:notesViewPr>
    <p:cSldViewPr snapToGrid="0" showGuides="1">
      <p:cViewPr varScale="1">
        <p:scale>
          <a:sx n="77" d="100"/>
          <a:sy n="77" d="100"/>
        </p:scale>
        <p:origin x="40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3F90DD6-5AA9-49B5-9C4D-02822ED6F38B}" type="datetime1">
              <a:rPr lang="es-ES" smtClean="0"/>
              <a:t>18/11/2021</a:t>
            </a:fld>
            <a:endParaRPr lang="es-ES" dirty="0"/>
          </a:p>
        </p:txBody>
      </p:sp>
      <p:sp>
        <p:nvSpPr>
          <p:cNvPr id="4" name="Marcador de pie de página 3">
            <a:extLst>
              <a:ext uri="{FF2B5EF4-FFF2-40B4-BE49-F238E27FC236}">
                <a16:creationId xmlns:a16="http://schemas.microsoft.com/office/drawing/2014/main"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869D12F-E8AC-48C0-8B1F-BD566648D8E6}" type="slidenum">
              <a:rPr lang="es-ES" smtClean="0"/>
              <a:t>‹Nº›</a:t>
            </a:fld>
            <a:endParaRPr lang="es-ES"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66D5222-AFFD-46C7-80A2-1C6D947E5F08}" type="datetime1">
              <a:rPr lang="es-ES" noProof="0" smtClean="0"/>
              <a:t>18/11/2021</a:t>
            </a:fld>
            <a:endParaRPr lang="es-ES" noProof="0" dirty="0"/>
          </a:p>
        </p:txBody>
      </p:sp>
      <p:sp>
        <p:nvSpPr>
          <p:cNvPr id="4" name="Marcador de imagen de diapositiva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136092-2EDF-47BF-99B1-B87430F95B70}" type="slidenum">
              <a:rPr lang="es-ES" noProof="0" smtClean="0"/>
              <a:t>‹Nº›</a:t>
            </a:fld>
            <a:endParaRPr lang="es-ES" noProof="0"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C8136092-2EDF-47BF-99B1-B87430F95B70}" type="slidenum">
              <a:rPr lang="es-ES" smtClean="0"/>
              <a:t>1</a:t>
            </a:fld>
            <a:endParaRPr lang="es-ES" dirty="0"/>
          </a:p>
        </p:txBody>
      </p:sp>
    </p:spTree>
    <p:extLst>
      <p:ext uri="{BB962C8B-B14F-4D97-AF65-F5344CB8AC3E}">
        <p14:creationId xmlns:p14="http://schemas.microsoft.com/office/powerpoint/2010/main" val="3199455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431B22D-278B-4494-9983-22D9FEE2D057}"/>
              </a:ext>
            </a:extLst>
          </p:cNvPr>
          <p:cNvPicPr>
            <a:picLocks noChangeAspect="1"/>
          </p:cNvPicPr>
          <p:nvPr userDrawn="1"/>
        </p:nvPicPr>
        <p:blipFill>
          <a:blip r:embed="rId2"/>
          <a:stretch>
            <a:fillRect/>
          </a:stretch>
        </p:blipFill>
        <p:spPr>
          <a:xfrm>
            <a:off x="0" y="0"/>
            <a:ext cx="6858000" cy="9144000"/>
          </a:xfrm>
          <a:prstGeom prst="rect">
            <a:avLst/>
          </a:prstGeom>
        </p:spPr>
      </p:pic>
      <p:sp>
        <p:nvSpPr>
          <p:cNvPr id="14" name="Marcador de texto 13">
            <a:extLst>
              <a:ext uri="{FF2B5EF4-FFF2-40B4-BE49-F238E27FC236}">
                <a16:creationId xmlns:a16="http://schemas.microsoft.com/office/drawing/2014/main" id="{780CA53D-B21C-44EE-A7DC-F80DFA651AFE}"/>
              </a:ext>
            </a:extLst>
          </p:cNvPr>
          <p:cNvSpPr>
            <a:spLocks noGrp="1"/>
          </p:cNvSpPr>
          <p:nvPr>
            <p:ph type="body" sz="quarter" idx="10" hasCustomPrompt="1"/>
          </p:nvPr>
        </p:nvSpPr>
        <p:spPr>
          <a:xfrm>
            <a:off x="287859" y="0"/>
            <a:ext cx="619200" cy="1295400"/>
          </a:xfrm>
          <a:solidFill>
            <a:schemeClr val="bg2"/>
          </a:solidFill>
        </p:spPr>
        <p:txBody>
          <a:bodyPr lIns="72000" tIns="108000" rIns="72000" bIns="72000" rtlCol="0" anchor="ctr" anchorCtr="0">
            <a:noAutofit/>
          </a:bodyPr>
          <a:lstStyle>
            <a:lvl1pPr marL="0" indent="0" algn="ctr">
              <a:buNone/>
              <a:defRPr sz="1800" b="1">
                <a:solidFill>
                  <a:schemeClr val="accent2"/>
                </a:solidFill>
                <a:latin typeface="+mn-lt"/>
              </a:defRPr>
            </a:lvl1pPr>
            <a:lvl2pPr>
              <a:defRPr sz="1800"/>
            </a:lvl2pPr>
            <a:lvl3pPr>
              <a:defRPr sz="1800"/>
            </a:lvl3pPr>
            <a:lvl4pPr>
              <a:defRPr sz="1800"/>
            </a:lvl4pPr>
            <a:lvl5pPr>
              <a:defRPr sz="1800"/>
            </a:lvl5pPr>
          </a:lstStyle>
          <a:p>
            <a:pPr lvl="0" rtl="0"/>
            <a:r>
              <a:rPr lang="es-ES" noProof="0" dirty="0"/>
              <a:t>LA ERA DE </a:t>
            </a:r>
          </a:p>
        </p:txBody>
      </p:sp>
      <p:sp>
        <p:nvSpPr>
          <p:cNvPr id="29" name="Título 28">
            <a:extLst>
              <a:ext uri="{FF2B5EF4-FFF2-40B4-BE49-F238E27FC236}">
                <a16:creationId xmlns:a16="http://schemas.microsoft.com/office/drawing/2014/main" id="{CF5BE93F-A649-42C8-AEBD-2B75A390FADC}"/>
              </a:ext>
            </a:extLst>
          </p:cNvPr>
          <p:cNvSpPr>
            <a:spLocks noGrp="1"/>
          </p:cNvSpPr>
          <p:nvPr>
            <p:ph type="title" hasCustomPrompt="1"/>
          </p:nvPr>
        </p:nvSpPr>
        <p:spPr>
          <a:xfrm>
            <a:off x="711090" y="299964"/>
            <a:ext cx="5915025" cy="1039695"/>
          </a:xfrm>
        </p:spPr>
        <p:txBody>
          <a:bodyPr lIns="0" tIns="0" rIns="0" bIns="0" rtlCol="0">
            <a:noAutofit/>
          </a:bodyPr>
          <a:lstStyle>
            <a:lvl1pPr algn="r">
              <a:defRPr sz="9000">
                <a:solidFill>
                  <a:schemeClr val="bg1"/>
                </a:solidFill>
              </a:defRPr>
            </a:lvl1pPr>
          </a:lstStyle>
          <a:p>
            <a:pPr rtl="0"/>
            <a:r>
              <a:rPr lang="es-ES" noProof="0" dirty="0"/>
              <a:t>DATOS GRANDES</a:t>
            </a:r>
          </a:p>
        </p:txBody>
      </p:sp>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534" userDrawn="1">
          <p15:clr>
            <a:srgbClr val="FBAE40"/>
          </p15:clr>
        </p15:guide>
        <p15:guide id="13" orient="horz" pos="816" userDrawn="1">
          <p15:clr>
            <a:srgbClr val="FBAE40"/>
          </p15:clr>
        </p15:guide>
        <p15:guide id="14" orient="horz" pos="3833" userDrawn="1">
          <p15:clr>
            <a:srgbClr val="FBAE40"/>
          </p15:clr>
        </p15:guide>
        <p15:guide id="15" pos="1593"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71487" y="486836"/>
            <a:ext cx="5915025" cy="1767417"/>
          </a:xfrm>
          <a:prstGeom prst="rect">
            <a:avLst/>
          </a:prstGeom>
        </p:spPr>
        <p:txBody>
          <a:bodyPr vert="horz" lIns="91440" tIns="45720" rIns="91440" bIns="45720" rtlCol="0" anchor="ctr">
            <a:normAutofit/>
          </a:bodyPr>
          <a:lstStyle/>
          <a:p>
            <a:pPr rtl="0"/>
            <a:endParaRPr lang="es-ES" noProof="0" dirty="0"/>
          </a:p>
        </p:txBody>
      </p:sp>
      <p:sp>
        <p:nvSpPr>
          <p:cNvPr id="3" name="Marcador de posición de texto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s-ES" dirty="0"/>
              <a:t>DD.MM.20XX</a:t>
            </a:r>
          </a:p>
        </p:txBody>
      </p:sp>
      <p:sp>
        <p:nvSpPr>
          <p:cNvPr id="5" name="Marcador de pie de página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s-ES" noProof="0" dirty="0"/>
              <a:t>AGREGAR UN PIE DE PÁGINA</a:t>
            </a:r>
          </a:p>
        </p:txBody>
      </p:sp>
      <p:sp>
        <p:nvSpPr>
          <p:cNvPr id="6" name="Marcador de posición de número de diapositiva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C075BE66-B004-4B62-93B5-6C3A07EE5DEC}" type="slidenum">
              <a:rPr lang="es-ES" noProof="0" smtClean="0"/>
              <a:t>‹Nº›</a:t>
            </a:fld>
            <a:endParaRPr lang="es-ES" noProof="0"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colab.research.google.com/drive/1-2P9E2AjZkcoG5AE4cU3-5_laEMNoxkj?usp=sharing" TargetMode="External"/><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0B18341-EF25-422E-9244-875589C13E58}"/>
              </a:ext>
            </a:extLst>
          </p:cNvPr>
          <p:cNvSpPr>
            <a:spLocks noGrp="1"/>
          </p:cNvSpPr>
          <p:nvPr>
            <p:ph type="body" sz="quarter" idx="10"/>
          </p:nvPr>
        </p:nvSpPr>
        <p:spPr/>
        <p:txBody>
          <a:bodyPr rtlCol="0"/>
          <a:lstStyle/>
          <a:p>
            <a:pPr rtl="0"/>
            <a:r>
              <a:rPr lang="es-ES" dirty="0"/>
              <a:t> </a:t>
            </a:r>
          </a:p>
        </p:txBody>
      </p:sp>
      <p:sp>
        <p:nvSpPr>
          <p:cNvPr id="3" name="Título 2">
            <a:extLst>
              <a:ext uri="{FF2B5EF4-FFF2-40B4-BE49-F238E27FC236}">
                <a16:creationId xmlns:a16="http://schemas.microsoft.com/office/drawing/2014/main" id="{6F345E3D-A2D8-410A-AB73-7095D6AFCF69}"/>
              </a:ext>
            </a:extLst>
          </p:cNvPr>
          <p:cNvSpPr>
            <a:spLocks noGrp="1"/>
          </p:cNvSpPr>
          <p:nvPr>
            <p:ph type="title"/>
          </p:nvPr>
        </p:nvSpPr>
        <p:spPr>
          <a:xfrm>
            <a:off x="692430" y="299964"/>
            <a:ext cx="5915025" cy="1039695"/>
          </a:xfrm>
        </p:spPr>
        <p:txBody>
          <a:bodyPr rtlCol="0"/>
          <a:lstStyle/>
          <a:p>
            <a:pPr rtl="0"/>
            <a:r>
              <a:rPr lang="es-ES" sz="3600" b="1" spc="-150" dirty="0" err="1"/>
              <a:t>Autograd-Regresiónlineal</a:t>
            </a:r>
            <a:endParaRPr lang="es-ES" sz="3600" b="1" spc="-150" dirty="0"/>
          </a:p>
        </p:txBody>
      </p:sp>
      <p:sp>
        <p:nvSpPr>
          <p:cNvPr id="25" name="Marcador de texto 19">
            <a:extLst>
              <a:ext uri="{FF2B5EF4-FFF2-40B4-BE49-F238E27FC236}">
                <a16:creationId xmlns:a16="http://schemas.microsoft.com/office/drawing/2014/main" id="{A3725F2D-3F20-47AB-B9A5-E5757F6FF86A}"/>
              </a:ext>
            </a:extLst>
          </p:cNvPr>
          <p:cNvSpPr txBox="1">
            <a:spLocks/>
          </p:cNvSpPr>
          <p:nvPr/>
        </p:nvSpPr>
        <p:spPr>
          <a:xfrm>
            <a:off x="450863" y="5617550"/>
            <a:ext cx="3824627" cy="724256"/>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rtl="0"/>
            <a:r>
              <a:rPr lang="es-ES" dirty="0"/>
              <a:t>AUTOGRAD APLICANDO REGRESIÓN LINAL</a:t>
            </a:r>
          </a:p>
        </p:txBody>
      </p:sp>
      <p:sp>
        <p:nvSpPr>
          <p:cNvPr id="12" name="Marcador de texto 19">
            <a:extLst>
              <a:ext uri="{FF2B5EF4-FFF2-40B4-BE49-F238E27FC236}">
                <a16:creationId xmlns:a16="http://schemas.microsoft.com/office/drawing/2014/main" id="{ACA5A773-11C4-4FE2-BDDF-0F2854BD2E1F}"/>
              </a:ext>
            </a:extLst>
          </p:cNvPr>
          <p:cNvSpPr txBox="1">
            <a:spLocks/>
          </p:cNvSpPr>
          <p:nvPr/>
        </p:nvSpPr>
        <p:spPr>
          <a:xfrm>
            <a:off x="5401764" y="6088912"/>
            <a:ext cx="1195200" cy="656667"/>
          </a:xfrm>
          <a:prstGeom prst="rect">
            <a:avLst/>
          </a:prstGeom>
          <a:solidFill>
            <a:schemeClr val="tx1">
              <a:alpha val="50000"/>
            </a:schemeClr>
          </a:solidFill>
        </p:spPr>
        <p:txBody>
          <a:bodyPr lIns="126000" tIns="108000" rIns="54000" bIns="72000" rtlCol="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es-ES" dirty="0"/>
          </a:p>
        </p:txBody>
      </p:sp>
      <p:sp>
        <p:nvSpPr>
          <p:cNvPr id="13" name="Marcador de texto 19">
            <a:extLst>
              <a:ext uri="{FF2B5EF4-FFF2-40B4-BE49-F238E27FC236}">
                <a16:creationId xmlns:a16="http://schemas.microsoft.com/office/drawing/2014/main" id="{8BA59212-9C54-4951-8C9E-2B22F20AF50E}"/>
              </a:ext>
            </a:extLst>
          </p:cNvPr>
          <p:cNvSpPr txBox="1">
            <a:spLocks/>
          </p:cNvSpPr>
          <p:nvPr/>
        </p:nvSpPr>
        <p:spPr>
          <a:xfrm>
            <a:off x="5401764" y="6747537"/>
            <a:ext cx="1195200" cy="747995"/>
          </a:xfrm>
          <a:prstGeom prst="rect">
            <a:avLst/>
          </a:prstGeom>
          <a:solidFill>
            <a:schemeClr val="tx1">
              <a:alpha val="50000"/>
            </a:schemeClr>
          </a:solidFill>
        </p:spPr>
        <p:txBody>
          <a:bodyPr lIns="126000" tIns="18000" rIns="54000" bIns="72000" rtlCol="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es-ES" dirty="0"/>
          </a:p>
        </p:txBody>
      </p:sp>
      <p:sp>
        <p:nvSpPr>
          <p:cNvPr id="15" name="Marcador de texto 19">
            <a:extLst>
              <a:ext uri="{FF2B5EF4-FFF2-40B4-BE49-F238E27FC236}">
                <a16:creationId xmlns:a16="http://schemas.microsoft.com/office/drawing/2014/main" id="{C3331DEF-944B-45DA-8929-DC31361FE60F}"/>
              </a:ext>
            </a:extLst>
          </p:cNvPr>
          <p:cNvSpPr txBox="1">
            <a:spLocks/>
          </p:cNvSpPr>
          <p:nvPr/>
        </p:nvSpPr>
        <p:spPr>
          <a:xfrm>
            <a:off x="5401764" y="7495532"/>
            <a:ext cx="1195200" cy="539792"/>
          </a:xfrm>
          <a:prstGeom prst="rect">
            <a:avLst/>
          </a:prstGeom>
          <a:solidFill>
            <a:schemeClr val="tx1">
              <a:alpha val="50000"/>
            </a:schemeClr>
          </a:solidFill>
        </p:spPr>
        <p:txBody>
          <a:bodyPr lIns="126000" tIns="0" rIns="54000" bIns="72000" rtlCol="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spc="-15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es-ES" dirty="0"/>
          </a:p>
        </p:txBody>
      </p:sp>
      <p:grpSp>
        <p:nvGrpSpPr>
          <p:cNvPr id="49" name="Grupo 48">
            <a:extLst>
              <a:ext uri="{FF2B5EF4-FFF2-40B4-BE49-F238E27FC236}">
                <a16:creationId xmlns:a16="http://schemas.microsoft.com/office/drawing/2014/main" id="{807DCC05-1657-4C27-9BA9-82E81A1FA032}"/>
              </a:ext>
              <a:ext uri="{C183D7F6-B498-43B3-948B-1728B52AA6E4}">
                <adec:decorative xmlns:adec="http://schemas.microsoft.com/office/drawing/2017/decorative" val="1"/>
              </a:ext>
            </a:extLst>
          </p:cNvPr>
          <p:cNvGrpSpPr/>
          <p:nvPr/>
        </p:nvGrpSpPr>
        <p:grpSpPr>
          <a:xfrm>
            <a:off x="2481865" y="3640942"/>
            <a:ext cx="4376135" cy="1910793"/>
            <a:chOff x="0" y="2165991"/>
            <a:chExt cx="6875840" cy="3002263"/>
          </a:xfrm>
        </p:grpSpPr>
        <p:pic>
          <p:nvPicPr>
            <p:cNvPr id="4" name="Gráfico 3" descr="elementos decorativos">
              <a:extLst>
                <a:ext uri="{FF2B5EF4-FFF2-40B4-BE49-F238E27FC236}">
                  <a16:creationId xmlns:a16="http://schemas.microsoft.com/office/drawing/2014/main" id="{2727024C-DCFB-41A0-81C5-DD80EB7C34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2458" y="2625557"/>
              <a:ext cx="3582000" cy="2093704"/>
            </a:xfrm>
            <a:prstGeom prst="rect">
              <a:avLst/>
            </a:prstGeom>
          </p:spPr>
        </p:pic>
        <p:pic>
          <p:nvPicPr>
            <p:cNvPr id="5" name="Conector recto 1" descr="elementos decorativos">
              <a:extLst>
                <a:ext uri="{FF2B5EF4-FFF2-40B4-BE49-F238E27FC236}">
                  <a16:creationId xmlns:a16="http://schemas.microsoft.com/office/drawing/2014/main" id="{6A0953F2-FE54-41B2-8515-FB520D0161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49357" y="2818273"/>
              <a:ext cx="1411202" cy="1461600"/>
            </a:xfrm>
            <a:prstGeom prst="rect">
              <a:avLst/>
            </a:prstGeom>
          </p:spPr>
        </p:pic>
        <p:pic>
          <p:nvPicPr>
            <p:cNvPr id="6" name="Gráfico 5" descr="elementos decorativos">
              <a:extLst>
                <a:ext uri="{FF2B5EF4-FFF2-40B4-BE49-F238E27FC236}">
                  <a16:creationId xmlns:a16="http://schemas.microsoft.com/office/drawing/2014/main" id="{0A25A7D7-054B-4028-AFF5-53BD99F33DA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0" y="2228946"/>
              <a:ext cx="6875840" cy="2846956"/>
            </a:xfrm>
            <a:prstGeom prst="rect">
              <a:avLst/>
            </a:prstGeom>
          </p:spPr>
        </p:pic>
        <p:pic>
          <p:nvPicPr>
            <p:cNvPr id="7" name="Gráfico 35" descr="elementos decorativos">
              <a:extLst>
                <a:ext uri="{FF2B5EF4-FFF2-40B4-BE49-F238E27FC236}">
                  <a16:creationId xmlns:a16="http://schemas.microsoft.com/office/drawing/2014/main" id="{67E60D3B-C5EF-4D65-A08E-A69AEF29D7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6433" y="2193738"/>
              <a:ext cx="5886000" cy="2904944"/>
            </a:xfrm>
            <a:prstGeom prst="rect">
              <a:avLst/>
            </a:prstGeom>
          </p:spPr>
        </p:pic>
        <p:pic>
          <p:nvPicPr>
            <p:cNvPr id="8" name="Conector recto 2" descr="elementos decorativos">
              <a:extLst>
                <a:ext uri="{FF2B5EF4-FFF2-40B4-BE49-F238E27FC236}">
                  <a16:creationId xmlns:a16="http://schemas.microsoft.com/office/drawing/2014/main" id="{1BCC7AD0-7800-4D02-B7E0-518E4AA8A3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11708" y="4484354"/>
              <a:ext cx="912000" cy="216000"/>
            </a:xfrm>
            <a:prstGeom prst="rect">
              <a:avLst/>
            </a:prstGeom>
          </p:spPr>
        </p:pic>
        <p:sp>
          <p:nvSpPr>
            <p:cNvPr id="27" name="Elipse 26" descr="elementos decorativos">
              <a:extLst>
                <a:ext uri="{FF2B5EF4-FFF2-40B4-BE49-F238E27FC236}">
                  <a16:creationId xmlns:a16="http://schemas.microsoft.com/office/drawing/2014/main" id="{C6C8336F-0A46-4AA0-8609-4E1E8B74BDE8}"/>
                </a:ext>
              </a:extLst>
            </p:cNvPr>
            <p:cNvSpPr/>
            <p:nvPr/>
          </p:nvSpPr>
          <p:spPr>
            <a:xfrm>
              <a:off x="361632" y="216599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8" name="Elipse 27" descr="elementos decorativos">
              <a:extLst>
                <a:ext uri="{FF2B5EF4-FFF2-40B4-BE49-F238E27FC236}">
                  <a16:creationId xmlns:a16="http://schemas.microsoft.com/office/drawing/2014/main" id="{DCEEB2D4-C9F3-4413-A2E0-4A922A23AE02}"/>
                </a:ext>
              </a:extLst>
            </p:cNvPr>
            <p:cNvSpPr/>
            <p:nvPr/>
          </p:nvSpPr>
          <p:spPr>
            <a:xfrm>
              <a:off x="555998" y="5017083"/>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9" name="Elipse 28" descr="elementos decorativos">
              <a:extLst>
                <a:ext uri="{FF2B5EF4-FFF2-40B4-BE49-F238E27FC236}">
                  <a16:creationId xmlns:a16="http://schemas.microsoft.com/office/drawing/2014/main" id="{E7F1B076-8389-4BA5-9B34-3436A5A0A97E}"/>
                </a:ext>
              </a:extLst>
            </p:cNvPr>
            <p:cNvSpPr/>
            <p:nvPr/>
          </p:nvSpPr>
          <p:spPr>
            <a:xfrm>
              <a:off x="1186647" y="4032332"/>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0" name="Elipse 29" descr="elementos decorativos">
              <a:extLst>
                <a:ext uri="{FF2B5EF4-FFF2-40B4-BE49-F238E27FC236}">
                  <a16:creationId xmlns:a16="http://schemas.microsoft.com/office/drawing/2014/main" id="{19458C1F-4563-4911-9E9A-77262ABBEA49}"/>
                </a:ext>
              </a:extLst>
            </p:cNvPr>
            <p:cNvSpPr/>
            <p:nvPr/>
          </p:nvSpPr>
          <p:spPr>
            <a:xfrm>
              <a:off x="2653026" y="2221469"/>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1" name="Elipse 30" descr="elementos decorativos">
              <a:extLst>
                <a:ext uri="{FF2B5EF4-FFF2-40B4-BE49-F238E27FC236}">
                  <a16:creationId xmlns:a16="http://schemas.microsoft.com/office/drawing/2014/main" id="{747339DC-003C-40DD-A8D1-31406FBADF43}"/>
                </a:ext>
              </a:extLst>
            </p:cNvPr>
            <p:cNvSpPr/>
            <p:nvPr/>
          </p:nvSpPr>
          <p:spPr>
            <a:xfrm>
              <a:off x="5478103" y="223643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2" name="Elipse 31" descr="elementos decorativos">
              <a:extLst>
                <a:ext uri="{FF2B5EF4-FFF2-40B4-BE49-F238E27FC236}">
                  <a16:creationId xmlns:a16="http://schemas.microsoft.com/office/drawing/2014/main" id="{8A0742BC-4163-481A-B7A4-0B28CE308BE0}"/>
                </a:ext>
              </a:extLst>
            </p:cNvPr>
            <p:cNvSpPr/>
            <p:nvPr/>
          </p:nvSpPr>
          <p:spPr>
            <a:xfrm>
              <a:off x="4292674" y="5027854"/>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3" name="Elipse 32" descr="elementos decorativos">
              <a:extLst>
                <a:ext uri="{FF2B5EF4-FFF2-40B4-BE49-F238E27FC236}">
                  <a16:creationId xmlns:a16="http://schemas.microsoft.com/office/drawing/2014/main" id="{A0761320-7990-44FF-A565-424C4B256A84}"/>
                </a:ext>
              </a:extLst>
            </p:cNvPr>
            <p:cNvSpPr/>
            <p:nvPr/>
          </p:nvSpPr>
          <p:spPr>
            <a:xfrm>
              <a:off x="1171890" y="2498584"/>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4" name="Elipse 33" descr="elementos decorativos">
              <a:extLst>
                <a:ext uri="{FF2B5EF4-FFF2-40B4-BE49-F238E27FC236}">
                  <a16:creationId xmlns:a16="http://schemas.microsoft.com/office/drawing/2014/main" id="{02B680C6-15E8-4054-A7D3-545AFF25361F}"/>
                </a:ext>
              </a:extLst>
            </p:cNvPr>
            <p:cNvSpPr/>
            <p:nvPr/>
          </p:nvSpPr>
          <p:spPr>
            <a:xfrm>
              <a:off x="1366375" y="2671384"/>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5" name="Elipse 34" descr="elementos decorativos">
              <a:extLst>
                <a:ext uri="{FF2B5EF4-FFF2-40B4-BE49-F238E27FC236}">
                  <a16:creationId xmlns:a16="http://schemas.microsoft.com/office/drawing/2014/main" id="{8891C9F2-FCF1-4727-8FDC-DF0E41CE1A68}"/>
                </a:ext>
              </a:extLst>
            </p:cNvPr>
            <p:cNvSpPr/>
            <p:nvPr/>
          </p:nvSpPr>
          <p:spPr>
            <a:xfrm>
              <a:off x="1513200" y="40801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6" name="Elipse 35" descr="elementos decorativos">
              <a:extLst>
                <a:ext uri="{FF2B5EF4-FFF2-40B4-BE49-F238E27FC236}">
                  <a16:creationId xmlns:a16="http://schemas.microsoft.com/office/drawing/2014/main" id="{5729BA51-ABE1-47D3-9582-4872B29AB027}"/>
                </a:ext>
              </a:extLst>
            </p:cNvPr>
            <p:cNvSpPr/>
            <p:nvPr/>
          </p:nvSpPr>
          <p:spPr>
            <a:xfrm>
              <a:off x="1686000" y="4252991"/>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7" name="Elipse 36" descr="elementos decorativos">
              <a:extLst>
                <a:ext uri="{FF2B5EF4-FFF2-40B4-BE49-F238E27FC236}">
                  <a16:creationId xmlns:a16="http://schemas.microsoft.com/office/drawing/2014/main" id="{78615208-4C16-4D69-BAF7-3A0F97B43A4C}"/>
                </a:ext>
              </a:extLst>
            </p:cNvPr>
            <p:cNvSpPr/>
            <p:nvPr/>
          </p:nvSpPr>
          <p:spPr>
            <a:xfrm>
              <a:off x="3268793" y="2278565"/>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8" name="Elipse 37" descr="elementos decorativos">
              <a:extLst>
                <a:ext uri="{FF2B5EF4-FFF2-40B4-BE49-F238E27FC236}">
                  <a16:creationId xmlns:a16="http://schemas.microsoft.com/office/drawing/2014/main" id="{3781D4DD-F9BB-49A0-8DF7-F602C875EDF4}"/>
                </a:ext>
              </a:extLst>
            </p:cNvPr>
            <p:cNvSpPr/>
            <p:nvPr/>
          </p:nvSpPr>
          <p:spPr>
            <a:xfrm>
              <a:off x="3441593" y="2451365"/>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9" name="Elipse 38" descr="elementos decorativos">
              <a:extLst>
                <a:ext uri="{FF2B5EF4-FFF2-40B4-BE49-F238E27FC236}">
                  <a16:creationId xmlns:a16="http://schemas.microsoft.com/office/drawing/2014/main" id="{03D141ED-4F1B-4407-9F36-964B15924698}"/>
                </a:ext>
              </a:extLst>
            </p:cNvPr>
            <p:cNvSpPr/>
            <p:nvPr/>
          </p:nvSpPr>
          <p:spPr>
            <a:xfrm>
              <a:off x="4433074" y="395804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0" name="Elipse 39" descr="elementos decorativos">
              <a:extLst>
                <a:ext uri="{FF2B5EF4-FFF2-40B4-BE49-F238E27FC236}">
                  <a16:creationId xmlns:a16="http://schemas.microsoft.com/office/drawing/2014/main" id="{4F72E317-2DBB-4EE8-B185-416003139946}"/>
                </a:ext>
              </a:extLst>
            </p:cNvPr>
            <p:cNvSpPr/>
            <p:nvPr/>
          </p:nvSpPr>
          <p:spPr>
            <a:xfrm>
              <a:off x="4605874" y="4130847"/>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1" name="Elipse 40" descr="elementos decorativos">
              <a:extLst>
                <a:ext uri="{FF2B5EF4-FFF2-40B4-BE49-F238E27FC236}">
                  <a16:creationId xmlns:a16="http://schemas.microsoft.com/office/drawing/2014/main" id="{F73E50DD-1CD2-4CF3-868F-45D5CAF8B3F4}"/>
                </a:ext>
              </a:extLst>
            </p:cNvPr>
            <p:cNvSpPr/>
            <p:nvPr/>
          </p:nvSpPr>
          <p:spPr>
            <a:xfrm>
              <a:off x="6237617" y="4078860"/>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2" name="Elipse 41" descr="elementos decorativos">
              <a:extLst>
                <a:ext uri="{FF2B5EF4-FFF2-40B4-BE49-F238E27FC236}">
                  <a16:creationId xmlns:a16="http://schemas.microsoft.com/office/drawing/2014/main" id="{F92469F7-ECB0-42C2-8CA6-FBB6418B0274}"/>
                </a:ext>
              </a:extLst>
            </p:cNvPr>
            <p:cNvSpPr/>
            <p:nvPr/>
          </p:nvSpPr>
          <p:spPr>
            <a:xfrm>
              <a:off x="2296392" y="311853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3" name="Elipse 42" descr="elementos decorativos">
              <a:extLst>
                <a:ext uri="{FF2B5EF4-FFF2-40B4-BE49-F238E27FC236}">
                  <a16:creationId xmlns:a16="http://schemas.microsoft.com/office/drawing/2014/main" id="{172CD59D-440B-4842-ACB6-6A6BB26BDE5A}"/>
                </a:ext>
              </a:extLst>
            </p:cNvPr>
            <p:cNvSpPr/>
            <p:nvPr/>
          </p:nvSpPr>
          <p:spPr>
            <a:xfrm>
              <a:off x="2469192" y="329133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4" name="Elipse 43" descr="elementos decorativos">
              <a:extLst>
                <a:ext uri="{FF2B5EF4-FFF2-40B4-BE49-F238E27FC236}">
                  <a16:creationId xmlns:a16="http://schemas.microsoft.com/office/drawing/2014/main" id="{E75E1BDF-F8BD-4592-9C7E-372666E46AEE}"/>
                </a:ext>
              </a:extLst>
            </p:cNvPr>
            <p:cNvSpPr/>
            <p:nvPr/>
          </p:nvSpPr>
          <p:spPr>
            <a:xfrm>
              <a:off x="4664422" y="262653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5" name="Elipse 44" descr="elementos decorativos">
              <a:extLst>
                <a:ext uri="{FF2B5EF4-FFF2-40B4-BE49-F238E27FC236}">
                  <a16:creationId xmlns:a16="http://schemas.microsoft.com/office/drawing/2014/main" id="{80258557-9CE4-487E-8818-3ED835D6D6E0}"/>
                </a:ext>
              </a:extLst>
            </p:cNvPr>
            <p:cNvSpPr/>
            <p:nvPr/>
          </p:nvSpPr>
          <p:spPr>
            <a:xfrm>
              <a:off x="4837222" y="2799337"/>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6" name="Elipse 45" descr="elementos decorativos">
              <a:extLst>
                <a:ext uri="{FF2B5EF4-FFF2-40B4-BE49-F238E27FC236}">
                  <a16:creationId xmlns:a16="http://schemas.microsoft.com/office/drawing/2014/main" id="{51D3BA69-3CCA-4102-8732-C25BC51C0F21}"/>
                </a:ext>
              </a:extLst>
            </p:cNvPr>
            <p:cNvSpPr/>
            <p:nvPr/>
          </p:nvSpPr>
          <p:spPr>
            <a:xfrm>
              <a:off x="2999992" y="42872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7" name="Elipse 46" descr="elementos decorativos">
              <a:extLst>
                <a:ext uri="{FF2B5EF4-FFF2-40B4-BE49-F238E27FC236}">
                  <a16:creationId xmlns:a16="http://schemas.microsoft.com/office/drawing/2014/main" id="{B3E15125-206F-4838-812F-E6533F6D0B78}"/>
                </a:ext>
              </a:extLst>
            </p:cNvPr>
            <p:cNvSpPr/>
            <p:nvPr/>
          </p:nvSpPr>
          <p:spPr>
            <a:xfrm>
              <a:off x="3172792" y="446009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55" name="Gráfico 54" descr="elementos decorativos">
              <a:extLst>
                <a:ext uri="{FF2B5EF4-FFF2-40B4-BE49-F238E27FC236}">
                  <a16:creationId xmlns:a16="http://schemas.microsoft.com/office/drawing/2014/main" id="{9D50B66D-2341-4CEB-9C2A-FB6594D5985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95859" y="4568287"/>
              <a:ext cx="513563" cy="326813"/>
            </a:xfrm>
            <a:prstGeom prst="rect">
              <a:avLst/>
            </a:prstGeom>
          </p:spPr>
        </p:pic>
      </p:grpSp>
      <p:sp>
        <p:nvSpPr>
          <p:cNvPr id="75" name="Marcador de texto 19">
            <a:extLst>
              <a:ext uri="{FF2B5EF4-FFF2-40B4-BE49-F238E27FC236}">
                <a16:creationId xmlns:a16="http://schemas.microsoft.com/office/drawing/2014/main" id="{B919568E-8FAB-4380-8A73-2633DBAB0FFF}"/>
              </a:ext>
            </a:extLst>
          </p:cNvPr>
          <p:cNvSpPr txBox="1">
            <a:spLocks/>
          </p:cNvSpPr>
          <p:nvPr/>
        </p:nvSpPr>
        <p:spPr>
          <a:xfrm>
            <a:off x="597459" y="2208500"/>
            <a:ext cx="1588476" cy="257575"/>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rtl="0"/>
            <a:r>
              <a:rPr lang="es-CO" sz="2000" dirty="0"/>
              <a:t>AUTOGRAD</a:t>
            </a:r>
            <a:endParaRPr lang="es-ES" sz="2000" dirty="0"/>
          </a:p>
        </p:txBody>
      </p:sp>
      <p:sp>
        <p:nvSpPr>
          <p:cNvPr id="79" name="Marcador de texto 19">
            <a:extLst>
              <a:ext uri="{FF2B5EF4-FFF2-40B4-BE49-F238E27FC236}">
                <a16:creationId xmlns:a16="http://schemas.microsoft.com/office/drawing/2014/main" id="{6F95F316-2DB7-4C8B-B455-2365B05DABB7}"/>
              </a:ext>
            </a:extLst>
          </p:cNvPr>
          <p:cNvSpPr txBox="1">
            <a:spLocks/>
          </p:cNvSpPr>
          <p:nvPr/>
        </p:nvSpPr>
        <p:spPr>
          <a:xfrm>
            <a:off x="450863" y="2653908"/>
            <a:ext cx="2185468" cy="1809769"/>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rtl="0"/>
            <a:r>
              <a:rPr lang="es-419" sz="1600" dirty="0"/>
              <a:t>Es un sistema de diferenciación automática inversa. En otras palabras </a:t>
            </a:r>
            <a:r>
              <a:rPr lang="es-419" sz="1600" dirty="0" err="1"/>
              <a:t>Autograd</a:t>
            </a:r>
            <a:r>
              <a:rPr lang="es-419" sz="1600" dirty="0"/>
              <a:t> procesa un gráfico que registra las operaciones ejecutadas creadas con datos obtenidos. Es un motor para calcular derivadas.</a:t>
            </a:r>
            <a:endParaRPr lang="es-ES" sz="1600" dirty="0"/>
          </a:p>
        </p:txBody>
      </p:sp>
      <p:sp>
        <p:nvSpPr>
          <p:cNvPr id="81" name="Marcador de texto 19">
            <a:extLst>
              <a:ext uri="{FF2B5EF4-FFF2-40B4-BE49-F238E27FC236}">
                <a16:creationId xmlns:a16="http://schemas.microsoft.com/office/drawing/2014/main" id="{76533F3A-660F-474F-8008-415008DE4BC6}"/>
              </a:ext>
            </a:extLst>
          </p:cNvPr>
          <p:cNvSpPr txBox="1">
            <a:spLocks/>
          </p:cNvSpPr>
          <p:nvPr/>
        </p:nvSpPr>
        <p:spPr>
          <a:xfrm>
            <a:off x="3299676" y="1523968"/>
            <a:ext cx="2520100" cy="298156"/>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rtl="0"/>
            <a:r>
              <a:rPr lang="es-CO" sz="2000" dirty="0"/>
              <a:t>REGRESIÓN LINEAL</a:t>
            </a:r>
            <a:endParaRPr lang="es-ES" sz="2000" dirty="0"/>
          </a:p>
        </p:txBody>
      </p:sp>
      <p:sp>
        <p:nvSpPr>
          <p:cNvPr id="82" name="Marcador de texto 19">
            <a:extLst>
              <a:ext uri="{FF2B5EF4-FFF2-40B4-BE49-F238E27FC236}">
                <a16:creationId xmlns:a16="http://schemas.microsoft.com/office/drawing/2014/main" id="{F2C08922-AB33-4F57-ACD1-43F6540E51C6}"/>
              </a:ext>
            </a:extLst>
          </p:cNvPr>
          <p:cNvSpPr txBox="1">
            <a:spLocks/>
          </p:cNvSpPr>
          <p:nvPr/>
        </p:nvSpPr>
        <p:spPr>
          <a:xfrm>
            <a:off x="2911803" y="1987746"/>
            <a:ext cx="3629357" cy="1332540"/>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rtl="0"/>
            <a:r>
              <a:rPr lang="es-419" sz="1600" dirty="0"/>
              <a:t>El análisis de la regresión lineal se utiliza para predecir el valor de una variable según el valor de otra. La variable que desea predecir se denomina variable dependiente. La variable que está utilizando para predecir el valor de la otra variable se denomina variable independiente.</a:t>
            </a:r>
            <a:endParaRPr lang="es-ES" sz="1600" dirty="0"/>
          </a:p>
        </p:txBody>
      </p:sp>
      <p:sp>
        <p:nvSpPr>
          <p:cNvPr id="71" name="CuadroTexto 70">
            <a:extLst>
              <a:ext uri="{FF2B5EF4-FFF2-40B4-BE49-F238E27FC236}">
                <a16:creationId xmlns:a16="http://schemas.microsoft.com/office/drawing/2014/main" id="{887E739E-DF89-4E75-8772-704145277CBA}"/>
              </a:ext>
            </a:extLst>
          </p:cNvPr>
          <p:cNvSpPr txBox="1"/>
          <p:nvPr/>
        </p:nvSpPr>
        <p:spPr>
          <a:xfrm>
            <a:off x="346044" y="8256147"/>
            <a:ext cx="6958138" cy="769441"/>
          </a:xfrm>
          <a:prstGeom prst="rect">
            <a:avLst/>
          </a:prstGeom>
          <a:noFill/>
        </p:spPr>
        <p:txBody>
          <a:bodyPr wrap="square" rtlCol="0">
            <a:spAutoFit/>
          </a:bodyPr>
          <a:lstStyle/>
          <a:p>
            <a:r>
              <a:rPr lang="es-CO" sz="1100" dirty="0">
                <a:solidFill>
                  <a:schemeClr val="bg1"/>
                </a:solidFill>
              </a:rPr>
              <a:t># link Google Colab: </a:t>
            </a:r>
            <a:r>
              <a:rPr lang="es-CO" sz="1100" dirty="0">
                <a:solidFill>
                  <a:schemeClr val="tx1">
                    <a:lumMod val="60000"/>
                    <a:lumOff val="40000"/>
                  </a:schemeClr>
                </a:solidFill>
                <a:hlinkClick r:id="rId15">
                  <a:extLst>
                    <a:ext uri="{A12FA001-AC4F-418D-AE19-62706E023703}">
                      <ahyp:hlinkClr xmlns:ahyp="http://schemas.microsoft.com/office/drawing/2018/hyperlinkcolor" val="tx"/>
                    </a:ext>
                  </a:extLst>
                </a:hlinkClick>
              </a:rPr>
              <a:t>https://colab.research.google.com/drive/1-2P9E2AjZkcoG5AE4cU3-5_laEMNoxkj?usp=sharing</a:t>
            </a:r>
            <a:endParaRPr lang="es-CO" sz="1100" dirty="0">
              <a:solidFill>
                <a:schemeClr val="tx1">
                  <a:lumMod val="60000"/>
                  <a:lumOff val="40000"/>
                </a:schemeClr>
              </a:solidFill>
            </a:endParaRPr>
          </a:p>
          <a:p>
            <a:r>
              <a:rPr lang="es-CO" sz="1100" dirty="0">
                <a:solidFill>
                  <a:schemeClr val="bg1"/>
                </a:solidFill>
              </a:rPr>
              <a:t>#Github: </a:t>
            </a:r>
            <a:r>
              <a:rPr lang="es-CO" sz="1100" u="sng" dirty="0">
                <a:solidFill>
                  <a:schemeClr val="tx1">
                    <a:lumMod val="60000"/>
                    <a:lumOff val="40000"/>
                  </a:schemeClr>
                </a:solidFill>
              </a:rPr>
              <a:t>https://github.com/pachperdev/autogradRegresionLineal</a:t>
            </a:r>
          </a:p>
          <a:p>
            <a:r>
              <a:rPr lang="es-CO" sz="1100" dirty="0">
                <a:solidFill>
                  <a:schemeClr val="bg1"/>
                </a:solidFill>
              </a:rPr>
              <a:t># Tomado y adaptado por Mauricio Pacheco</a:t>
            </a:r>
          </a:p>
          <a:p>
            <a:r>
              <a:rPr lang="es-CO" sz="1100" dirty="0">
                <a:solidFill>
                  <a:schemeClr val="bg1"/>
                </a:solidFill>
              </a:rPr>
              <a:t># @pachperdev</a:t>
            </a:r>
          </a:p>
        </p:txBody>
      </p:sp>
      <p:sp>
        <p:nvSpPr>
          <p:cNvPr id="48" name="Marcador de texto 19">
            <a:extLst>
              <a:ext uri="{FF2B5EF4-FFF2-40B4-BE49-F238E27FC236}">
                <a16:creationId xmlns:a16="http://schemas.microsoft.com/office/drawing/2014/main" id="{0BFF33C9-FD1A-4F69-ABB9-D1F3256B0557}"/>
              </a:ext>
            </a:extLst>
          </p:cNvPr>
          <p:cNvSpPr txBox="1">
            <a:spLocks/>
          </p:cNvSpPr>
          <p:nvPr/>
        </p:nvSpPr>
        <p:spPr>
          <a:xfrm>
            <a:off x="454722" y="6517775"/>
            <a:ext cx="3824627" cy="1653495"/>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rtl="0"/>
            <a:r>
              <a:rPr lang="es-419" sz="1600" dirty="0"/>
              <a:t>Consiste en calcular el comportamiento encontrando unas variables continuas, por lo que se pide unos valores iniciales que luego se grafican con la ayuda de la implementación de </a:t>
            </a:r>
            <a:r>
              <a:rPr lang="es-419" sz="1600" dirty="0" err="1"/>
              <a:t>Autograd</a:t>
            </a:r>
            <a:r>
              <a:rPr lang="es-419" sz="1600" dirty="0"/>
              <a:t> para luego lograr calcular las variables continuas y graficar su comportamiento con respecto al avance del tiempo.</a:t>
            </a:r>
            <a:endParaRPr lang="es-ES" sz="1600" dirty="0"/>
          </a:p>
        </p:txBody>
      </p:sp>
    </p:spTree>
    <p:extLst>
      <p:ext uri="{BB962C8B-B14F-4D97-AF65-F5344CB8AC3E}">
        <p14:creationId xmlns:p14="http://schemas.microsoft.com/office/powerpoint/2010/main" val="1945047045"/>
      </p:ext>
    </p:extLst>
  </p:cSld>
  <p:clrMapOvr>
    <a:masterClrMapping/>
  </p:clrMapOvr>
</p:sld>
</file>

<file path=ppt/theme/theme1.xml><?xml version="1.0" encoding="utf-8"?>
<a:theme xmlns:a="http://schemas.openxmlformats.org/drawingml/2006/main" name="InfographicsPoster_Tech_v1_mo">
  <a:themeElements>
    <a:clrScheme name="Custom 19">
      <a:dk1>
        <a:srgbClr val="0071BC"/>
      </a:dk1>
      <a:lt1>
        <a:srgbClr val="FFFFFF"/>
      </a:lt1>
      <a:dk2>
        <a:srgbClr val="191E28"/>
      </a:dk2>
      <a:lt2>
        <a:srgbClr val="F7931E"/>
      </a:lt2>
      <a:accent1>
        <a:srgbClr val="29ABE2"/>
      </a:accent1>
      <a:accent2>
        <a:srgbClr val="1B1464"/>
      </a:accent2>
      <a:accent3>
        <a:srgbClr val="F15A24"/>
      </a:accent3>
      <a:accent4>
        <a:srgbClr val="ED1C24"/>
      </a:accent4>
      <a:accent5>
        <a:srgbClr val="8CC63F"/>
      </a:accent5>
      <a:accent6>
        <a:srgbClr val="D4145A"/>
      </a:accent6>
      <a:hlink>
        <a:srgbClr val="29ABE2"/>
      </a:hlink>
      <a:folHlink>
        <a:srgbClr val="29ABE2"/>
      </a:folHlink>
    </a:clrScheme>
    <a:fontScheme name="Custom 10">
      <a:majorFont>
        <a:latin typeface="Tahoma"/>
        <a:ea typeface=""/>
        <a:cs typeface=""/>
      </a:majorFont>
      <a:minorFont>
        <a:latin typeface="Arial Narr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9223_TF89753508" id="{511112DB-3E36-4838-AAC3-25CD4D9A6D63}" vid="{F8860B6A-58E2-43BD-B526-547B8F027AE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CA591A-B9FA-47BD-A1F6-0A218B01BC5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143643-2CC1-40E8-8F96-3A622E5C8725}">
  <ds:schemaRefs>
    <ds:schemaRef ds:uri="http://schemas.microsoft.com/sharepoint/v3/contenttype/forms"/>
  </ds:schemaRefs>
</ds:datastoreItem>
</file>

<file path=customXml/itemProps3.xml><?xml version="1.0" encoding="utf-8"?>
<ds:datastoreItem xmlns:ds="http://schemas.openxmlformats.org/officeDocument/2006/customXml" ds:itemID="{9BC39D06-EEDE-42A2-B3BB-C660DC8711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Póster de infografías de tecnología</Template>
  <TotalTime>40</TotalTime>
  <Words>185</Words>
  <Application>Microsoft Office PowerPoint</Application>
  <PresentationFormat>Presentación en pantalla (4:3)</PresentationFormat>
  <Paragraphs>13</Paragraphs>
  <Slides>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Arial Narrow</vt:lpstr>
      <vt:lpstr>Calibri</vt:lpstr>
      <vt:lpstr>Tahoma</vt:lpstr>
      <vt:lpstr>InfographicsPoster_Tech_v1_mo</vt:lpstr>
      <vt:lpstr>Autograd-Regresiónlineal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Autograd-Regresiónlineal</dc:title>
  <dc:creator>Mauricio Andres Pacheco Perez</dc:creator>
  <cp:lastModifiedBy>Mauricio Andres Pacheco Perez</cp:lastModifiedBy>
  <cp:revision>3</cp:revision>
  <dcterms:created xsi:type="dcterms:W3CDTF">2021-11-17T13:25:12Z</dcterms:created>
  <dcterms:modified xsi:type="dcterms:W3CDTF">2021-11-18T12:05:34Z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