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6" r:id="rId6"/>
    <p:sldId id="265" r:id="rId7"/>
    <p:sldId id="259" r:id="rId8"/>
    <p:sldId id="267" r:id="rId9"/>
    <p:sldId id="262" r:id="rId10"/>
    <p:sldId id="268" r:id="rId11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5"/>
    <p:restoredTop sz="94677"/>
  </p:normalViewPr>
  <p:slideViewPr>
    <p:cSldViewPr snapToGrid="0" snapToObjects="1">
      <p:cViewPr>
        <p:scale>
          <a:sx n="132" d="100"/>
          <a:sy n="132" d="100"/>
        </p:scale>
        <p:origin x="122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4643" y="3512390"/>
            <a:ext cx="1610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0050" y="2989965"/>
            <a:ext cx="474593" cy="52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82566" y="3512390"/>
            <a:ext cx="392077" cy="384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84783" y="3251177"/>
            <a:ext cx="392076" cy="261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484783" y="3512390"/>
            <a:ext cx="479873" cy="384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21453" y="5535439"/>
            <a:ext cx="1610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2566" y="4818736"/>
            <a:ext cx="538887" cy="716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29376" y="5535439"/>
            <a:ext cx="392077" cy="384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631593" y="4975898"/>
            <a:ext cx="158405" cy="559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631594" y="5535440"/>
            <a:ext cx="265560" cy="304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37707" y="4149933"/>
            <a:ext cx="1594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37707" y="4809172"/>
            <a:ext cx="1594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37707" y="4149933"/>
            <a:ext cx="0" cy="659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32349" y="4149933"/>
            <a:ext cx="0" cy="659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32574" y="3728570"/>
            <a:ext cx="405133" cy="42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2574" y="4809171"/>
            <a:ext cx="405133" cy="23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132349" y="3778729"/>
            <a:ext cx="495371" cy="371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132348" y="4809171"/>
            <a:ext cx="475338" cy="23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3262" y="246055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 Neue" charset="0"/>
                <a:ea typeface="Helvetica Neue" charset="0"/>
                <a:cs typeface="Helvetica Neue" charset="0"/>
              </a:rPr>
              <a:t>Tree 1</a:t>
            </a:r>
            <a:endParaRPr lang="en-US" sz="1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7379" y="4306750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 Neue" charset="0"/>
                <a:ea typeface="Helvetica Neue" charset="0"/>
                <a:cs typeface="Helvetica Neue" charset="0"/>
              </a:rPr>
              <a:t>Tree 2</a:t>
            </a:r>
            <a:endParaRPr lang="en-US" sz="1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803" y="4660776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1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9760" y="587040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3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01932" y="4809172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Helvetica Neue" charset="0"/>
                <a:ea typeface="Helvetica Neue" charset="0"/>
                <a:cs typeface="Helvetica Neue" charset="0"/>
              </a:rPr>
              <a:t>Species 2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8319" y="5785838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Helvetica Neue" charset="0"/>
                <a:ea typeface="Helvetica Neue" charset="0"/>
                <a:cs typeface="Helvetica Neue" charset="0"/>
              </a:rPr>
              <a:t>Species 4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803" y="2817978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1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922" y="387435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2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94421" y="3088284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3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2166" y="386143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Helvetica Neue" charset="0"/>
                <a:ea typeface="Helvetica Neue" charset="0"/>
                <a:cs typeface="Helvetica Neue" charset="0"/>
              </a:rPr>
              <a:t>Species 4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79713" y="2745272"/>
            <a:ext cx="0" cy="1383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79713" y="4860221"/>
            <a:ext cx="0" cy="1383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01685" y="2489793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1,2  |</a:t>
            </a:r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  Species 3,4  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2060" y="4623934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1,3  |</a:t>
            </a:r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  Species 2,4  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9725" y="3564372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1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679" y="5005169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2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10166" y="3620848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3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4491" y="4984326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latin typeface="Helvetica Neue" charset="0"/>
                <a:ea typeface="Helvetica Neue" charset="0"/>
                <a:cs typeface="Helvetica Neue" charset="0"/>
              </a:rPr>
              <a:t>Species 4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338341" y="3805081"/>
            <a:ext cx="0" cy="1383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8164" y="3581733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</a:t>
            </a:r>
            <a:r>
              <a:rPr lang="en-US" sz="800" smtClean="0">
                <a:latin typeface="Helvetica Neue" charset="0"/>
                <a:ea typeface="Helvetica Neue" charset="0"/>
                <a:cs typeface="Helvetica Neue" charset="0"/>
              </a:rPr>
              <a:t>1,2  |</a:t>
            </a:r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800" smtClean="0">
                <a:latin typeface="Helvetica Neue" charset="0"/>
                <a:ea typeface="Helvetica Neue" charset="0"/>
                <a:cs typeface="Helvetica Neue" charset="0"/>
              </a:rPr>
              <a:t>  Species 3,4  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404835" y="4478799"/>
            <a:ext cx="1873912" cy="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38990" y="4371344"/>
            <a:ext cx="1511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Species 1,3  |  Species 2,4  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82121" y="3241913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 Neue" charset="0"/>
                <a:ea typeface="Helvetica Neue" charset="0"/>
                <a:cs typeface="Helvetica Neue" charset="0"/>
              </a:rPr>
              <a:t>Simplest Split-Network </a:t>
            </a:r>
            <a:r>
              <a:rPr lang="en-US" sz="1000" b="1" smtClean="0">
                <a:latin typeface="Helvetica Neue" charset="0"/>
                <a:ea typeface="Helvetica Neue" charset="0"/>
                <a:cs typeface="Helvetica Neue" charset="0"/>
              </a:rPr>
              <a:t>of  Trees 1 &amp; 2</a:t>
            </a:r>
            <a:endParaRPr lang="en-US" sz="1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84" y="2198567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Helvetica Neue" charset="0"/>
                <a:ea typeface="Helvetica Neue" charset="0"/>
                <a:cs typeface="Helvetica Neue" charset="0"/>
              </a:rPr>
              <a:t>a</a:t>
            </a:r>
            <a:endParaRPr lang="en-US" sz="9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77200" y="2934842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>
                <a:latin typeface="Helvetica Neue" charset="0"/>
                <a:ea typeface="Helvetica Neue" charset="0"/>
                <a:cs typeface="Helvetica Neue" charset="0"/>
              </a:rPr>
              <a:t>b</a:t>
            </a:r>
            <a:endParaRPr lang="en-US" sz="9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8504" y="2396689"/>
            <a:ext cx="3405093" cy="3955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39244" y="3165674"/>
            <a:ext cx="3974339" cy="2185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1713298" y="3099335"/>
            <a:ext cx="423511" cy="134406"/>
          </a:xfrm>
          <a:custGeom>
            <a:avLst/>
            <a:gdLst>
              <a:gd name="connsiteX0" fmla="*/ 0 w 423511"/>
              <a:gd name="connsiteY0" fmla="*/ 115503 h 134406"/>
              <a:gd name="connsiteX1" fmla="*/ 259882 w 423511"/>
              <a:gd name="connsiteY1" fmla="*/ 125128 h 134406"/>
              <a:gd name="connsiteX2" fmla="*/ 423511 w 423511"/>
              <a:gd name="connsiteY2" fmla="*/ 0 h 13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511" h="134406">
                <a:moveTo>
                  <a:pt x="0" y="115503"/>
                </a:moveTo>
                <a:cubicBezTo>
                  <a:pt x="94648" y="129940"/>
                  <a:pt x="189297" y="144378"/>
                  <a:pt x="259882" y="125128"/>
                </a:cubicBezTo>
                <a:cubicBezTo>
                  <a:pt x="330467" y="105878"/>
                  <a:pt x="423511" y="0"/>
                  <a:pt x="423511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044749" y="2931119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Split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6452" b="6222"/>
          <a:stretch/>
        </p:blipFill>
        <p:spPr>
          <a:xfrm>
            <a:off x="562708" y="808402"/>
            <a:ext cx="6669124" cy="60495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61035" y="500625"/>
            <a:ext cx="384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</a:t>
            </a:r>
            <a:r>
              <a:rPr lang="en-US" sz="1400" baseline="-25000" dirty="0" smtClean="0">
                <a:latin typeface="Helvetica Neue" charset="0"/>
                <a:ea typeface="Helvetica Neue" charset="0"/>
                <a:cs typeface="Helvetica Neue" charset="0"/>
              </a:rPr>
              <a:t>1 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857" y="37408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L</a:t>
            </a:r>
            <a:r>
              <a:rPr lang="en-US" sz="140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5404" y="6981092"/>
            <a:ext cx="265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Neighbor-Net (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)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24" y="48900"/>
            <a:ext cx="3903287" cy="2341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99101"/>
            <a:ext cx="3652951" cy="21917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2657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90920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1205277" y="2763697"/>
            <a:ext cx="6419980" cy="182985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91181" y="3030334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0452" y="292261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667" y="2763697"/>
            <a:ext cx="22733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5780" y="2212945"/>
            <a:ext cx="817828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0048" y="2249213"/>
            <a:ext cx="817828" cy="8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7484" y="2201388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5910" y="217134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9225682">
            <a:off x="4139501" y="1529216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>
          <a:xfrm>
            <a:off x="180474" y="168442"/>
            <a:ext cx="3866009" cy="27432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659117" y="1103586"/>
            <a:ext cx="121373" cy="241738"/>
          </a:xfrm>
          <a:custGeom>
            <a:avLst/>
            <a:gdLst>
              <a:gd name="connsiteX0" fmla="*/ 0 w 121373"/>
              <a:gd name="connsiteY0" fmla="*/ 241738 h 241738"/>
              <a:gd name="connsiteX1" fmla="*/ 115614 w 121373"/>
              <a:gd name="connsiteY1" fmla="*/ 126124 h 241738"/>
              <a:gd name="connsiteX2" fmla="*/ 105104 w 121373"/>
              <a:gd name="connsiteY2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73" h="241738">
                <a:moveTo>
                  <a:pt x="0" y="241738"/>
                </a:moveTo>
                <a:cubicBezTo>
                  <a:pt x="49048" y="204076"/>
                  <a:pt x="98097" y="166414"/>
                  <a:pt x="115614" y="126124"/>
                </a:cubicBezTo>
                <a:cubicBezTo>
                  <a:pt x="133131" y="85834"/>
                  <a:pt x="105104" y="0"/>
                  <a:pt x="10510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5544" y="950450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563" y="2706922"/>
            <a:ext cx="1015239" cy="22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8491" y="2696198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" y="259313"/>
            <a:ext cx="3702507" cy="222150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96937" y="2297203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7849" y="2273259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23571" y="2321147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4483" y="229720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4181"/>
          <a:stretch/>
        </p:blipFill>
        <p:spPr>
          <a:xfrm>
            <a:off x="417600" y="245633"/>
            <a:ext cx="6992193" cy="310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4871" y="19343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4605" y="1449226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6"/>
          <a:stretch/>
        </p:blipFill>
        <p:spPr>
          <a:xfrm>
            <a:off x="153277" y="3959908"/>
            <a:ext cx="3146769" cy="2291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3330943"/>
            <a:ext cx="4653103" cy="3323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192610" y="4892737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522" y="3584364"/>
            <a:ext cx="2459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Range in Center Distances vs Majority Party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2814" y="367888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4390" y="3678888"/>
            <a:ext cx="4139873" cy="29066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04390" y="3186023"/>
            <a:ext cx="3060954" cy="49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65344" y="3186023"/>
            <a:ext cx="1078919" cy="49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34" y="337473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46" y="672566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3907" y="337473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53460" y="6917762"/>
            <a:ext cx="3563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Correlation of DW-NOMINATE Coordinates and Center Distances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Right Bracket 26"/>
          <p:cNvSpPr/>
          <p:nvPr/>
        </p:nvSpPr>
        <p:spPr>
          <a:xfrm rot="16200000">
            <a:off x="1733696" y="3804233"/>
            <a:ext cx="124713" cy="10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 rot="16200000">
            <a:off x="1460100" y="3433648"/>
            <a:ext cx="98667" cy="110598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68391" y="412368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0244" y="3771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4992" y="3792685"/>
            <a:ext cx="4876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charset="0"/>
                <a:ea typeface="Arial" charset="0"/>
                <a:cs typeface="Arial" charset="0"/>
              </a:rPr>
              <a:t>&lt; 0.032</a:t>
            </a:r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0990" y="4143696"/>
            <a:ext cx="4876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 charset="0"/>
                <a:ea typeface="Arial" charset="0"/>
                <a:cs typeface="Arial" charset="0"/>
              </a:rPr>
              <a:t>&lt; 0.019</a:t>
            </a:r>
            <a:endParaRPr lang="en-US" sz="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9983" y="4289630"/>
            <a:ext cx="6864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smtClean="0">
                <a:latin typeface="Arial" charset="0"/>
                <a:ea typeface="Arial" charset="0"/>
                <a:cs typeface="Arial" charset="0"/>
              </a:rPr>
              <a:t>g: 1.35 </a:t>
            </a:r>
            <a:r>
              <a:rPr lang="en-US" sz="600" i="1" dirty="0" smtClean="0">
                <a:latin typeface="Arial" charset="0"/>
                <a:ea typeface="Arial" charset="0"/>
                <a:cs typeface="Arial" charset="0"/>
              </a:rPr>
              <a:t>(large) </a:t>
            </a:r>
            <a:endParaRPr lang="en-US" sz="6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4595" y="3922012"/>
            <a:ext cx="6864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Arial" charset="0"/>
                <a:ea typeface="Arial" charset="0"/>
                <a:cs typeface="Arial" charset="0"/>
              </a:rPr>
              <a:t>g: 1.25 (large) </a:t>
            </a:r>
            <a:endParaRPr lang="en-US" sz="600" i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93" y="7107838"/>
            <a:ext cx="4391890" cy="29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54" y="6932314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7292</TotalTime>
  <Words>485</Words>
  <Application>Microsoft Macintosh PowerPoint</Application>
  <PresentationFormat>Custom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103</cp:revision>
  <dcterms:created xsi:type="dcterms:W3CDTF">2020-12-15T17:50:50Z</dcterms:created>
  <dcterms:modified xsi:type="dcterms:W3CDTF">2021-08-26T21:47:27Z</dcterms:modified>
</cp:coreProperties>
</file>