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7" r:id="rId3"/>
    <p:sldId id="263" r:id="rId4"/>
    <p:sldId id="258" r:id="rId5"/>
    <p:sldId id="265" r:id="rId6"/>
    <p:sldId id="259" r:id="rId7"/>
    <p:sldId id="262" r:id="rId8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5"/>
    <a:srgbClr val="3398FF"/>
    <a:srgbClr val="009900"/>
    <a:srgbClr val="FC7F72"/>
    <a:srgbClr val="4472C4"/>
    <a:srgbClr val="6E707D"/>
    <a:srgbClr val="2F528F"/>
    <a:srgbClr val="397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7"/>
    <p:restoredTop sz="94677"/>
  </p:normalViewPr>
  <p:slideViewPr>
    <p:cSldViewPr snapToGrid="0" snapToObjects="1">
      <p:cViewPr>
        <p:scale>
          <a:sx n="65" d="100"/>
          <a:sy n="65" d="100"/>
        </p:scale>
        <p:origin x="2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AD1B-D8A9-CB4E-B013-34AAA91A7A87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.emf"/><Relationship Id="rId26" Type="http://schemas.openxmlformats.org/officeDocument/2006/relationships/image" Target="../media/image3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0" t="35015" r="28877" b="33041"/>
          <a:stretch/>
        </p:blipFill>
        <p:spPr>
          <a:xfrm>
            <a:off x="3366477" y="2714536"/>
            <a:ext cx="4363277" cy="24453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11530" y="2780886"/>
            <a:ext cx="2196935" cy="2196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468433" y="2739322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7616" y="4179403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" name="Oval 7"/>
          <p:cNvSpPr/>
          <p:nvPr/>
        </p:nvSpPr>
        <p:spPr>
          <a:xfrm>
            <a:off x="2390882" y="3240376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" name="Oval 9"/>
          <p:cNvSpPr/>
          <p:nvPr/>
        </p:nvSpPr>
        <p:spPr>
          <a:xfrm>
            <a:off x="438105" y="4227759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Oval 10"/>
          <p:cNvSpPr/>
          <p:nvPr/>
        </p:nvSpPr>
        <p:spPr>
          <a:xfrm>
            <a:off x="1467556" y="4936257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45281" y="2556049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81" y="2556049"/>
                <a:ext cx="215828" cy="169277"/>
              </a:xfrm>
              <a:prstGeom prst="rect">
                <a:avLst/>
              </a:prstGeom>
              <a:blipFill rotWithShape="0">
                <a:blip r:embed="rId3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91731" y="3102577"/>
                <a:ext cx="21255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31" y="3102577"/>
                <a:ext cx="212558" cy="169277"/>
              </a:xfrm>
              <a:prstGeom prst="rect">
                <a:avLst/>
              </a:prstGeom>
              <a:blipFill rotWithShape="0">
                <a:blip r:embed="rId4"/>
                <a:stretch>
                  <a:fillRect l="-8571" r="-571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12369" y="4062339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369" y="4062339"/>
                <a:ext cx="215828" cy="169277"/>
              </a:xfrm>
              <a:prstGeom prst="rect">
                <a:avLst/>
              </a:prstGeom>
              <a:blipFill rotWithShape="0">
                <a:blip r:embed="rId5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158" y="4090155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8" y="4090155"/>
                <a:ext cx="215828" cy="169277"/>
              </a:xfrm>
              <a:prstGeom prst="rect">
                <a:avLst/>
              </a:prstGeom>
              <a:blipFill rotWithShape="0">
                <a:blip r:embed="rId6"/>
                <a:stretch>
                  <a:fillRect l="-8333" r="-555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549873" y="3240375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8106" y="2926936"/>
            <a:ext cx="7076" cy="19247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42667" y="4746422"/>
                <a:ext cx="15168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667" y="4746422"/>
                <a:ext cx="1516890" cy="153888"/>
              </a:xfrm>
              <a:prstGeom prst="rect">
                <a:avLst/>
              </a:prstGeom>
              <a:blipFill rotWithShape="0">
                <a:blip r:embed="rId7"/>
                <a:stretch>
                  <a:fillRect t="-148000" r="-2008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244322" y="2629563"/>
            <a:ext cx="1756903" cy="10720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93349" y="2559499"/>
                <a:ext cx="15168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49" y="2559499"/>
                <a:ext cx="1516890" cy="153888"/>
              </a:xfrm>
              <a:prstGeom prst="rect">
                <a:avLst/>
              </a:prstGeom>
              <a:blipFill rotWithShape="0">
                <a:blip r:embed="rId8"/>
                <a:stretch>
                  <a:fillRect t="-144000" r="-1606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342708" y="3796137"/>
            <a:ext cx="661040" cy="12232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-5354" y="4995007"/>
                <a:ext cx="10235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,…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54" y="4995007"/>
                <a:ext cx="1023549" cy="153888"/>
              </a:xfrm>
              <a:prstGeom prst="rect">
                <a:avLst/>
              </a:prstGeom>
              <a:blipFill rotWithShape="0">
                <a:blip r:embed="rId9"/>
                <a:stretch>
                  <a:fillRect t="-138462" r="-3571" b="-17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921" y="2020116"/>
                <a:ext cx="30072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𝑀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21" y="2020116"/>
                <a:ext cx="300723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10204" r="-612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35458" y="1972459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 Set of senators</a:t>
            </a:r>
            <a:endParaRPr lang="en-US" sz="1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69550" y="1957078"/>
                <a:ext cx="3985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550" y="1957078"/>
                <a:ext cx="398506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997705" y="1976205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for</a:t>
            </a:r>
            <a:endParaRPr lang="en-US" sz="1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207094" y="1972459"/>
                <a:ext cx="76020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=1…6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94" y="1972459"/>
                <a:ext cx="760208" cy="2616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536010" y="104774"/>
                <a:ext cx="12898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Distance Matrix </a:t>
                </a:r>
                <a14:m>
                  <m:oMath xmlns:m="http://schemas.openxmlformats.org/officeDocument/2006/math">
                    <m:r>
                      <a:rPr lang="en-US" sz="1100" i="1" u="sng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endParaRPr lang="en-US" sz="1100" u="sng" dirty="0"/>
              </a:p>
              <a:p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10" y="104774"/>
                <a:ext cx="1289840" cy="430887"/>
              </a:xfrm>
              <a:prstGeom prst="rect">
                <a:avLst/>
              </a:prstGeom>
              <a:blipFill rotWithShape="0">
                <a:blip r:embed="rId1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021470" y="3642118"/>
                <a:ext cx="97975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Circular</a:t>
                </a:r>
              </a:p>
              <a:p>
                <a:pPr algn="ctr"/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Split System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u="sng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∑</m:t>
                      </m:r>
                    </m:oMath>
                  </m:oMathPara>
                </a14:m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70" y="3642118"/>
                <a:ext cx="979755" cy="600164"/>
              </a:xfrm>
              <a:prstGeom prst="rect">
                <a:avLst/>
              </a:prstGeom>
              <a:blipFill rotWithShape="0">
                <a:blip r:embed="rId14"/>
                <a:stretch>
                  <a:fillRect t="-1010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314293" y="3365361"/>
                <a:ext cx="39722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293" y="3365361"/>
                <a:ext cx="397224" cy="2616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426269" y="4100379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269" y="4100379"/>
                <a:ext cx="400494" cy="2616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501367" y="2607594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67" y="2607594"/>
                <a:ext cx="400494" cy="2616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5435026" y="4902568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026" y="4902568"/>
                <a:ext cx="400494" cy="2616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3310247" y="3226307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47" y="3226307"/>
                <a:ext cx="400494" cy="26161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300120" y="3959350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120" y="3959350"/>
                <a:ext cx="400494" cy="2616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590446"/>
                  </p:ext>
                </p:extLst>
              </p:nvPr>
            </p:nvGraphicFramePr>
            <p:xfrm>
              <a:off x="-5641751" y="5860197"/>
              <a:ext cx="468867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229"/>
                    <a:gridCol w="740229"/>
                    <a:gridCol w="740229"/>
                    <a:gridCol w="1294544"/>
                    <a:gridCol w="117344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590446"/>
                  </p:ext>
                </p:extLst>
              </p:nvPr>
            </p:nvGraphicFramePr>
            <p:xfrm>
              <a:off x="-5641751" y="5860197"/>
              <a:ext cx="468867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229"/>
                    <a:gridCol w="740229"/>
                    <a:gridCol w="740229"/>
                    <a:gridCol w="1294544"/>
                    <a:gridCol w="117344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1639" r="-53278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101653" t="-1639" r="-43719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200000" t="-1639" r="-33360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1"/>
                          <a:stretch>
                            <a:fillRect l="-172642" t="-1639" r="-9198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299482" t="-1639" r="-1036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101639" r="-53278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201639" r="-53278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301639" r="-53278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1"/>
                          <a:stretch>
                            <a:fillRect l="-172642" t="-301639" r="-9198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401639" r="-53278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501639" r="-53278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601639" r="-53278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442011" y="5053343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11" y="5053343"/>
                <a:ext cx="215828" cy="169277"/>
              </a:xfrm>
              <a:prstGeom prst="rect">
                <a:avLst/>
              </a:prstGeom>
              <a:blipFill rotWithShape="0">
                <a:blip r:embed="rId22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30191" y="3083426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91" y="3083426"/>
                <a:ext cx="215828" cy="169277"/>
              </a:xfrm>
              <a:prstGeom prst="rect">
                <a:avLst/>
              </a:prstGeom>
              <a:blipFill rotWithShape="0">
                <a:blip r:embed="rId23"/>
                <a:stretch>
                  <a:fillRect l="-8333" r="-555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080620" y="2629563"/>
            <a:ext cx="1459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latin typeface="Helvetica Neue" charset="0"/>
                <a:ea typeface="Helvetica Neue" charset="0"/>
                <a:cs typeface="Helvetica Neue" charset="0"/>
              </a:rPr>
              <a:t>Planar Splits Graph</a:t>
            </a:r>
            <a:endParaRPr lang="en-US" sz="110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5639" y="8096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296" y="8096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65639" y="2558350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41807" y="104692"/>
                <a:ext cx="178305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Roll-call Vote (</a:t>
                </a:r>
                <a14:m>
                  <m:oMath xmlns:m="http://schemas.openxmlformats.org/officeDocument/2006/math">
                    <m:r>
                      <a:rPr lang="en-US" sz="1100" b="0" i="1" u="sng" smtClean="0">
                        <a:latin typeface="Cambria Math" charset="0"/>
                        <a:ea typeface="Helvetica Neue" charset="0"/>
                        <a:cs typeface="Helvetica Neue" charset="0"/>
                      </a:rPr>
                      <m:t>𝑣</m:t>
                    </m:r>
                  </m:oMath>
                </a14:m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) Matrix </a:t>
                </a:r>
                <a14:m>
                  <m:oMath xmlns:m="http://schemas.openxmlformats.org/officeDocument/2006/math">
                    <m:r>
                      <a:rPr lang="en-US" sz="1100" b="0" i="1" u="sng" smtClean="0">
                        <a:latin typeface="Cambria Math" charset="0"/>
                        <a:ea typeface="Helvetica Neue" charset="0"/>
                        <a:cs typeface="Helvetica Neue" charset="0"/>
                      </a:rPr>
                      <m:t>𝑅</m:t>
                    </m:r>
                  </m:oMath>
                </a14:m>
                <a:endParaRPr lang="en-US" sz="1100" u="sng" dirty="0"/>
              </a:p>
              <a:p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7" y="104692"/>
                <a:ext cx="1783052" cy="430887"/>
              </a:xfrm>
              <a:prstGeom prst="rect">
                <a:avLst/>
              </a:prstGeom>
              <a:blipFill rotWithShape="0">
                <a:blip r:embed="rId2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4247400" y="255835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5273" y="27808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00242" y="457974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18809" y="47208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04977" y="39913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04977" y="328193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75224" y="350063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58365" y="33653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80539" y="413632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64623" y="384761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89767" y="361258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Helvetica Neue" charset="0"/>
                <a:ea typeface="Helvetica Neue" charset="0"/>
                <a:cs typeface="Helvetica Neue" charset="0"/>
              </a:rPr>
              <a:t>0.5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31529" y="346570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0.5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62872" y="37245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17810" y="41462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81613" y="396936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651760" y="339589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620249" y="462645"/>
            <a:ext cx="2925241" cy="14768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3521" y="462645"/>
            <a:ext cx="2641710" cy="14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5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9" t="42628" r="14127" b="28138"/>
          <a:stretch/>
        </p:blipFill>
        <p:spPr>
          <a:xfrm>
            <a:off x="0" y="342556"/>
            <a:ext cx="7772400" cy="28169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1" t="15286" r="25928" b="14108"/>
          <a:stretch/>
        </p:blipFill>
        <p:spPr>
          <a:xfrm>
            <a:off x="3845906" y="2816017"/>
            <a:ext cx="3687243" cy="6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9636879" y="3135563"/>
            <a:ext cx="2156968" cy="8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7" name="Rectangle 6"/>
          <p:cNvSpPr/>
          <p:nvPr/>
        </p:nvSpPr>
        <p:spPr>
          <a:xfrm rot="20992208">
            <a:off x="-7337636" y="3144439"/>
            <a:ext cx="118508" cy="67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0" name="Rectangle 9"/>
          <p:cNvSpPr/>
          <p:nvPr/>
        </p:nvSpPr>
        <p:spPr>
          <a:xfrm rot="21021719">
            <a:off x="-7504614" y="3154193"/>
            <a:ext cx="139700" cy="74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4" name="Oval 13"/>
          <p:cNvSpPr/>
          <p:nvPr/>
        </p:nvSpPr>
        <p:spPr>
          <a:xfrm>
            <a:off x="1771224" y="2346517"/>
            <a:ext cx="1396181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95409" y="7619066"/>
            <a:ext cx="1208745" cy="1555046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46510" y="2863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35163" y="2863517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8414" y="524260"/>
            <a:ext cx="890573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01493" y="2597385"/>
            <a:ext cx="890573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8267" y="3544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4240487" y="354431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11394" y="24142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7203614" y="2414221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36417" y="88971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825070" y="8897113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896114" y="713019"/>
            <a:ext cx="134912" cy="9724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948" y="16775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-7100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972" y="367065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54770" y="367065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18328" y="-937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116</a:t>
            </a:r>
            <a:r>
              <a:rPr lang="en-US" sz="1200" baseline="30000" dirty="0" smtClean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 Senate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570" y="3667374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Republican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3902" y="3665877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Democrat*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1" t="19339" r="27481" b="19638"/>
          <a:stretch/>
        </p:blipFill>
        <p:spPr>
          <a:xfrm>
            <a:off x="770869" y="4142912"/>
            <a:ext cx="2304169" cy="3476154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6368321" y="643306"/>
            <a:ext cx="531243" cy="247850"/>
          </a:xfrm>
          <a:prstGeom prst="ellipse">
            <a:avLst/>
          </a:prstGeom>
          <a:solidFill>
            <a:srgbClr val="FF6665">
              <a:alpha val="14902"/>
            </a:srgbClr>
          </a:solidFill>
          <a:ln w="3175">
            <a:solidFill>
              <a:srgbClr val="FF6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37688" y="5593349"/>
            <a:ext cx="531243" cy="247850"/>
          </a:xfrm>
          <a:prstGeom prst="ellipse">
            <a:avLst/>
          </a:prstGeom>
          <a:solidFill>
            <a:srgbClr val="FF6665">
              <a:alpha val="14902"/>
            </a:srgbClr>
          </a:solidFill>
          <a:ln w="3175">
            <a:solidFill>
              <a:srgbClr val="FF6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29938" y="3330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6622158" y="333058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805412" y="53390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2797632" y="5339078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444847" y="246709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7727" y="138987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96075" y="4249294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8955" y="4141572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169197" y="4255443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92077" y="4147721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64273" y="1548288"/>
            <a:ext cx="59142" cy="0"/>
          </a:xfrm>
          <a:prstGeom prst="line">
            <a:avLst/>
          </a:prstGeom>
          <a:ln w="38100">
            <a:solidFill>
              <a:srgbClr val="33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4273" y="1655490"/>
            <a:ext cx="59142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64273" y="1768998"/>
            <a:ext cx="59142" cy="0"/>
          </a:xfrm>
          <a:prstGeom prst="line">
            <a:avLst/>
          </a:prstGeom>
          <a:ln w="38100">
            <a:solidFill>
              <a:srgbClr val="FF66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847" y="1448260"/>
            <a:ext cx="5790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Democrat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4847" y="1555462"/>
            <a:ext cx="6896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>
                <a:latin typeface="Helvetica Neue" charset="0"/>
                <a:ea typeface="Helvetica Neue" charset="0"/>
                <a:cs typeface="Helvetica Neue" charset="0"/>
              </a:rPr>
              <a:t>Independent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2269" y="1662888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>
                <a:latin typeface="Helvetica Neue" charset="0"/>
                <a:ea typeface="Helvetica Neue" charset="0"/>
                <a:cs typeface="Helvetica Neue" charset="0"/>
              </a:rPr>
              <a:t>Republican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6008" y="500625"/>
            <a:ext cx="3894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Correlation of L1 and </a:t>
            </a:r>
            <a:r>
              <a:rPr lang="en-US" sz="1400" dirty="0" err="1" smtClean="0">
                <a:latin typeface="Helvetica Neue" charset="0"/>
                <a:ea typeface="Helvetica Neue" charset="0"/>
                <a:cs typeface="Helvetica Neue" charset="0"/>
              </a:rPr>
              <a:t>NNet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 Pairwise Distances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8" y="361479"/>
            <a:ext cx="6927574" cy="69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6" y="224874"/>
            <a:ext cx="3576464" cy="214587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108" y="2405551"/>
            <a:ext cx="14247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06/26/2019 – 01/08/2020</a:t>
            </a:r>
          </a:p>
        </p:txBody>
      </p:sp>
      <p:sp>
        <p:nvSpPr>
          <p:cNvPr id="27" name="Left Bracket 26"/>
          <p:cNvSpPr/>
          <p:nvPr/>
        </p:nvSpPr>
        <p:spPr>
          <a:xfrm rot="16200000">
            <a:off x="1706206" y="1888182"/>
            <a:ext cx="80097" cy="925283"/>
          </a:xfrm>
          <a:prstGeom prst="leftBracket">
            <a:avLst/>
          </a:prstGeom>
          <a:ln w="19050">
            <a:solidFill>
              <a:srgbClr val="FC7F72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640">
              <a:solidFill>
                <a:srgbClr val="FC7F7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06" y="40165"/>
            <a:ext cx="3936716" cy="236203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4667" y="15115"/>
            <a:ext cx="2977097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" dirty="0" smtClean="0">
                <a:latin typeface="Helvetica Neue" charset="0"/>
                <a:ea typeface="Helvetica Neue" charset="0"/>
                <a:cs typeface="Helvetica Neue" charset="0"/>
              </a:rPr>
              <a:t>(SANDERS,BOOKER,WARREN,HARRIS,KLOBUCHAR) Vote Disagreement</a:t>
            </a:r>
            <a:endParaRPr lang="en-US" sz="65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6330" y="-32573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861" y="2686753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616" y="53728"/>
            <a:ext cx="149064" cy="1761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872" y="53728"/>
            <a:ext cx="149064" cy="1761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3" t="34000" r="16646" b="41348"/>
          <a:stretch/>
        </p:blipFill>
        <p:spPr>
          <a:xfrm>
            <a:off x="65539" y="3043265"/>
            <a:ext cx="7693565" cy="219286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450012" y="3016588"/>
            <a:ext cx="24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9283" y="2908866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102" y="2731481"/>
            <a:ext cx="2569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Primary Candidates Split Post-Abstention Removals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172" y="81304"/>
            <a:ext cx="3999188" cy="2399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72" y="94903"/>
            <a:ext cx="167027" cy="1973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" y="191886"/>
            <a:ext cx="3814885" cy="22889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2945" y="45897"/>
            <a:ext cx="26132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" charset="0"/>
                <a:ea typeface="Helvetica Neue" charset="0"/>
                <a:cs typeface="Helvetica Neue" charset="0"/>
              </a:rPr>
              <a:t>{</a:t>
            </a:r>
            <a:r>
              <a:rPr lang="en-US" sz="900" dirty="0" err="1" smtClean="0">
                <a:latin typeface="Helvetica Neue" charset="0"/>
                <a:ea typeface="Helvetica Neue" charset="0"/>
                <a:cs typeface="Helvetica Neue" charset="0"/>
              </a:rPr>
              <a:t>MANCHIN,SINEMA,Jones</a:t>
            </a:r>
            <a:r>
              <a:rPr lang="en-US" sz="900" dirty="0">
                <a:latin typeface="Helvetica Neue" charset="0"/>
                <a:ea typeface="Helvetica Neue" charset="0"/>
                <a:cs typeface="Helvetica Neue" charset="0"/>
              </a:rPr>
              <a:t>}</a:t>
            </a:r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 Vote Disagreement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15" y="81304"/>
            <a:ext cx="167027" cy="1973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861" y="34067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6330" y="34066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861" y="264237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6330" y="264237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23564" y="4170218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word colors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17175" y="2665713"/>
            <a:ext cx="1954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Helvetica Neue" charset="0"/>
                <a:ea typeface="Helvetica Neue" charset="0"/>
                <a:cs typeface="Helvetica Neue" charset="0"/>
              </a:rPr>
              <a:t>Vote Topics for Top Ranked Votes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8331"/>
          <a:stretch/>
        </p:blipFill>
        <p:spPr>
          <a:xfrm>
            <a:off x="16861" y="2976525"/>
            <a:ext cx="3769469" cy="216114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58983" y="2665713"/>
            <a:ext cx="21547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Helvetica Neue" charset="0"/>
                <a:ea typeface="Helvetica Neue" charset="0"/>
                <a:cs typeface="Helvetica Neue" charset="0"/>
              </a:rPr>
              <a:t>Word Cloud for Top Vote Descriptions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4461"/>
          <a:stretch/>
        </p:blipFill>
        <p:spPr>
          <a:xfrm>
            <a:off x="4394786" y="2853503"/>
            <a:ext cx="2683149" cy="22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r="953"/>
          <a:stretch/>
        </p:blipFill>
        <p:spPr>
          <a:xfrm>
            <a:off x="147143" y="335764"/>
            <a:ext cx="7635767" cy="3274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3" y="3610091"/>
            <a:ext cx="7659452" cy="54710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40089" y="6059032"/>
            <a:ext cx="1404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2484" y="895801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116</a:t>
            </a:r>
            <a:r>
              <a:rPr lang="en-US" sz="1000" baseline="30000" dirty="0" smtClean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 Senators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3346" y="46680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Party Agreement Over Time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61" y="406823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3087" y="42209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076" y="4089541"/>
            <a:ext cx="6830290" cy="52143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39076" y="3435927"/>
            <a:ext cx="6194233" cy="6536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33309" y="3435927"/>
            <a:ext cx="636057" cy="6536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-486813" y="159508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</p:spTree>
    <p:extLst>
      <p:ext uri="{BB962C8B-B14F-4D97-AF65-F5344CB8AC3E}">
        <p14:creationId xmlns:p14="http://schemas.microsoft.com/office/powerpoint/2010/main" val="79298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11732" b="12324"/>
          <a:stretch/>
        </p:blipFill>
        <p:spPr>
          <a:xfrm>
            <a:off x="1594855" y="3834055"/>
            <a:ext cx="5664498" cy="5639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2" t="15814" r="22126" b="15791"/>
          <a:stretch/>
        </p:blipFill>
        <p:spPr>
          <a:xfrm>
            <a:off x="3333403" y="-66753"/>
            <a:ext cx="4438997" cy="4239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61" y="129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6330" y="2034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66" y="393067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0" t="19736" r="25070" b="23792"/>
          <a:stretch/>
        </p:blipFill>
        <p:spPr>
          <a:xfrm>
            <a:off x="148660" y="435847"/>
            <a:ext cx="3318243" cy="239406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47747" y="435847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2576" y="328124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243679" y="435847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8508" y="328124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37658" y="4353500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7" y="4302927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7954" y="6932314"/>
            <a:ext cx="759654" cy="211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6560" y="125590"/>
            <a:ext cx="15680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</a:t>
            </a:r>
            <a:r>
              <a:rPr lang="en-US" sz="900" dirty="0" err="1" smtClean="0">
                <a:latin typeface="Helvetica Neue" charset="0"/>
                <a:ea typeface="Helvetica Neue" charset="0"/>
                <a:cs typeface="Helvetica Neue" charset="0"/>
              </a:rPr>
              <a:t>Loeffler</a:t>
            </a:r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9248" y="125590"/>
            <a:ext cx="1579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Isakson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186" y="4014945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McSally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5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7186</TotalTime>
  <Words>357</Words>
  <Application>Microsoft Macintosh PowerPoint</Application>
  <PresentationFormat>Custom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Cambria Math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 Chari</dc:creator>
  <cp:lastModifiedBy>Tara Chari</cp:lastModifiedBy>
  <cp:revision>87</cp:revision>
  <dcterms:created xsi:type="dcterms:W3CDTF">2020-12-15T17:50:50Z</dcterms:created>
  <dcterms:modified xsi:type="dcterms:W3CDTF">2020-12-26T19:29:56Z</dcterms:modified>
</cp:coreProperties>
</file>