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Simulation of Quad Rotor and EDF-8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Pachu </a:t>
            </a:r>
            <a:r>
              <a:rPr lang="en-US" dirty="0" err="1" smtClean="0"/>
              <a:t>Chembukave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2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Model the quad </a:t>
            </a:r>
            <a:r>
              <a:rPr lang="en-US" dirty="0"/>
              <a:t>r</a:t>
            </a:r>
            <a:r>
              <a:rPr lang="en-US" dirty="0" smtClean="0"/>
              <a:t>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Model the </a:t>
            </a:r>
            <a:r>
              <a:rPr lang="en-US" dirty="0"/>
              <a:t>d</a:t>
            </a:r>
            <a:r>
              <a:rPr lang="en-US" dirty="0" smtClean="0"/>
              <a:t>ucted fan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control algorithms to stabilize the models at some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Make GUI to make simulation useful and easy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Switching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Setting states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Saving data 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Graphing variables</a:t>
            </a:r>
          </a:p>
        </p:txBody>
      </p:sp>
    </p:spTree>
    <p:extLst>
      <p:ext uri="{BB962C8B-B14F-4D97-AF65-F5344CB8AC3E}">
        <p14:creationId xmlns:p14="http://schemas.microsoft.com/office/powerpoint/2010/main" val="248235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Vehicles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Quad rotor model is based off </a:t>
            </a:r>
            <a:r>
              <a:rPr lang="en-US" dirty="0" err="1"/>
              <a:t>Bouabdallah’s</a:t>
            </a:r>
            <a:r>
              <a:rPr lang="en-US" dirty="0"/>
              <a:t> </a:t>
            </a:r>
            <a:r>
              <a:rPr lang="en-US" dirty="0" smtClean="0"/>
              <a:t>paper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State vector: [x y z phi theta psi x’ y’ z’ phi’ theta’ psi’]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Control vector: [U1 U2 U3 U4]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Some variables changed to reflect our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ducted fan model is based around AVID’s truncated linearized dynamics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State vector: [phi theta psi p q r]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Control vector: [d1 d2 d3 d4 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</a:p>
          <a:p>
            <a:pPr marL="201168" lvl="1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2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and Design of the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27342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MATLAB classes made to represent each vehicle.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Both classes share common variables for simulation: run time, time step, control function, start state, and desired state; and shared functions for 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These classes make up the back end of the simulation GUI.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Control algorithms in the format </a:t>
            </a:r>
            <a:r>
              <a:rPr lang="en-US" dirty="0" err="1" smtClean="0"/>
              <a:t>control_vec</a:t>
            </a:r>
            <a:r>
              <a:rPr lang="en-US" dirty="0" smtClean="0"/>
              <a:t> = function(</a:t>
            </a:r>
            <a:r>
              <a:rPr lang="en-US" dirty="0" err="1" smtClean="0"/>
              <a:t>current_state</a:t>
            </a:r>
            <a:r>
              <a:rPr lang="en-US" dirty="0" smtClean="0"/>
              <a:t>, </a:t>
            </a:r>
            <a:r>
              <a:rPr lang="en-US" dirty="0" err="1" smtClean="0"/>
              <a:t>desired_state</a:t>
            </a:r>
            <a:r>
              <a:rPr lang="en-US" dirty="0" smtClean="0"/>
              <a:t>, </a:t>
            </a:r>
            <a:r>
              <a:rPr lang="en-US" dirty="0" err="1" smtClean="0"/>
              <a:t>time_step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463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LQR controller for Quad Rotor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matrix generated using MATLAB LQR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Steady hover input controller for ducted fan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Started at the hover state and given hover state control vector</a:t>
            </a:r>
          </a:p>
        </p:txBody>
      </p:sp>
    </p:spTree>
    <p:extLst>
      <p:ext uri="{BB962C8B-B14F-4D97-AF65-F5344CB8AC3E}">
        <p14:creationId xmlns:p14="http://schemas.microsoft.com/office/powerpoint/2010/main" val="361995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Quad rotor and ducted fan models perform as expected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GUI functionality works as expected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Could not develop a stabilizing control algorithm, for either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Algorithms seem to stabilize for some time, but then states exponentially deviate.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82" y="3647302"/>
            <a:ext cx="3539877" cy="2654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19" y="3647303"/>
            <a:ext cx="3539877" cy="26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be used for analysis and testing of control algorithms and their effects on the system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be used to further study how different inputs affect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MATLAB data is easily exportable and ready for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be extended to support C++ functions</a:t>
            </a:r>
          </a:p>
        </p:txBody>
      </p:sp>
    </p:spTree>
    <p:extLst>
      <p:ext uri="{BB962C8B-B14F-4D97-AF65-F5344CB8AC3E}">
        <p14:creationId xmlns:p14="http://schemas.microsoft.com/office/powerpoint/2010/main" val="35404072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316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Simulation of Quad Rotor and EDF-8</vt:lpstr>
      <vt:lpstr>Goals</vt:lpstr>
      <vt:lpstr>Modeling the Vehicles</vt:lpstr>
      <vt:lpstr>Structure and Design of the Simulation</vt:lpstr>
      <vt:lpstr>Control Algorithms</vt:lpstr>
      <vt:lpstr>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Quad Rotor and EDF-8</dc:title>
  <dc:creator>Pachu</dc:creator>
  <cp:lastModifiedBy>Pachu</cp:lastModifiedBy>
  <cp:revision>5</cp:revision>
  <dcterms:created xsi:type="dcterms:W3CDTF">2014-12-17T08:52:20Z</dcterms:created>
  <dcterms:modified xsi:type="dcterms:W3CDTF">2014-12-17T10:24:43Z</dcterms:modified>
</cp:coreProperties>
</file>